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3"/>
    <p:sldId id="320" r:id="rId4"/>
    <p:sldId id="259" r:id="rId5"/>
    <p:sldId id="261" r:id="rId6"/>
    <p:sldId id="262" r:id="rId7"/>
    <p:sldId id="263" r:id="rId8"/>
    <p:sldId id="257" r:id="rId9"/>
    <p:sldId id="264" r:id="rId10"/>
    <p:sldId id="258" r:id="rId11"/>
    <p:sldId id="267" r:id="rId12"/>
    <p:sldId id="268" r:id="rId13"/>
    <p:sldId id="266" r:id="rId14"/>
    <p:sldId id="265" r:id="rId15"/>
    <p:sldId id="269" r:id="rId16"/>
    <p:sldId id="270" r:id="rId17"/>
    <p:sldId id="271" r:id="rId18"/>
    <p:sldId id="272" r:id="rId20"/>
    <p:sldId id="273" r:id="rId21"/>
    <p:sldId id="274" r:id="rId22"/>
    <p:sldId id="275" r:id="rId23"/>
    <p:sldId id="277" r:id="rId24"/>
    <p:sldId id="278" r:id="rId25"/>
    <p:sldId id="279" r:id="rId26"/>
    <p:sldId id="280" r:id="rId27"/>
    <p:sldId id="284" r:id="rId28"/>
    <p:sldId id="281" r:id="rId29"/>
    <p:sldId id="282" r:id="rId30"/>
    <p:sldId id="283"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Lst>
  <p:sldSz cx="9144000" cy="6858000" type="screen4x3"/>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1256F13-A395-428D-B034-6C3A1F3B216D}" type="doc">
      <dgm:prSet loTypeId="urn:microsoft.com/office/officeart/2005/8/layout/cycle1" loCatId="cycle" qsTypeId="urn:microsoft.com/office/officeart/2005/8/quickstyle/simple3" qsCatId="simple" csTypeId="urn:microsoft.com/office/officeart/2005/8/colors/colorful2" csCatId="colorful" phldr="1"/>
      <dgm:spPr/>
      <dgm:t>
        <a:bodyPr/>
        <a:lstStyle/>
        <a:p>
          <a:endParaRPr lang="en-US"/>
        </a:p>
      </dgm:t>
    </dgm:pt>
    <dgm:pt modelId="{2BBC0FC0-30C8-4A70-9753-88193AD1C67C}">
      <dgm:prSet phldrT="[Text]"/>
      <dgm:spPr/>
      <dgm:t>
        <a:bodyPr/>
        <a:lstStyle/>
        <a:p>
          <a:r>
            <a:rPr lang="en-US" dirty="0"/>
            <a:t>.</a:t>
          </a:r>
        </a:p>
      </dgm:t>
    </dgm:pt>
    <dgm:pt modelId="{9C4C451D-B172-4050-8C23-8BABA10C01B3}" cxnId="{49A037FD-779C-4724-9C84-A41E392A9487}" type="parTrans">
      <dgm:prSet/>
      <dgm:spPr/>
      <dgm:t>
        <a:bodyPr/>
        <a:lstStyle/>
        <a:p>
          <a:endParaRPr lang="en-US"/>
        </a:p>
      </dgm:t>
    </dgm:pt>
    <dgm:pt modelId="{AA5DFA41-7FED-453C-A606-2DF11922A9A1}" cxnId="{49A037FD-779C-4724-9C84-A41E392A9487}" type="sibTrans">
      <dgm:prSet/>
      <dgm:spPr/>
      <dgm:t>
        <a:bodyPr/>
        <a:lstStyle/>
        <a:p>
          <a:endParaRPr lang="en-US"/>
        </a:p>
      </dgm:t>
    </dgm:pt>
    <dgm:pt modelId="{3E6B5CEB-2A06-4A9A-9B9F-76ADA5172D32}">
      <dgm:prSet phldrT="[Text]"/>
      <dgm:spPr/>
      <dgm:t>
        <a:bodyPr/>
        <a:lstStyle/>
        <a:p>
          <a:r>
            <a:rPr lang="en-US" dirty="0"/>
            <a:t>.</a:t>
          </a:r>
        </a:p>
      </dgm:t>
    </dgm:pt>
    <dgm:pt modelId="{8077D904-DD98-44EC-A3DA-43EEF4D354B8}" cxnId="{4F49250B-8DBA-4765-928B-F94E0E3C3737}" type="parTrans">
      <dgm:prSet/>
      <dgm:spPr/>
      <dgm:t>
        <a:bodyPr/>
        <a:lstStyle/>
        <a:p>
          <a:endParaRPr lang="en-US"/>
        </a:p>
      </dgm:t>
    </dgm:pt>
    <dgm:pt modelId="{A6465CBB-407E-4FC4-B5FD-4DA3156BC72A}" cxnId="{4F49250B-8DBA-4765-928B-F94E0E3C3737}" type="sibTrans">
      <dgm:prSet/>
      <dgm:spPr/>
      <dgm:t>
        <a:bodyPr/>
        <a:lstStyle/>
        <a:p>
          <a:endParaRPr lang="en-US"/>
        </a:p>
      </dgm:t>
    </dgm:pt>
    <dgm:pt modelId="{44C14FC4-69AA-44D8-8493-1FF9387166C1}">
      <dgm:prSet phldrT="[Text]"/>
      <dgm:spPr/>
      <dgm:t>
        <a:bodyPr/>
        <a:lstStyle/>
        <a:p>
          <a:r>
            <a:rPr lang="en-US" dirty="0"/>
            <a:t>.</a:t>
          </a:r>
        </a:p>
      </dgm:t>
    </dgm:pt>
    <dgm:pt modelId="{A5C62E08-1811-4852-8D18-26B617CBC3AC}" cxnId="{A4A4791B-8CC9-4C1D-AB4B-C01BE97E71EA}" type="parTrans">
      <dgm:prSet/>
      <dgm:spPr/>
      <dgm:t>
        <a:bodyPr/>
        <a:lstStyle/>
        <a:p>
          <a:endParaRPr lang="en-US"/>
        </a:p>
      </dgm:t>
    </dgm:pt>
    <dgm:pt modelId="{D2CBC3FE-4F55-4566-83D8-89EE2B5C7B8A}" cxnId="{A4A4791B-8CC9-4C1D-AB4B-C01BE97E71EA}" type="sibTrans">
      <dgm:prSet/>
      <dgm:spPr/>
      <dgm:t>
        <a:bodyPr/>
        <a:lstStyle/>
        <a:p>
          <a:endParaRPr lang="en-US"/>
        </a:p>
      </dgm:t>
    </dgm:pt>
    <dgm:pt modelId="{5E0E6A18-B6E9-454F-A333-2777B1FD9306}">
      <dgm:prSet phldrT="[Text]"/>
      <dgm:spPr/>
      <dgm:t>
        <a:bodyPr/>
        <a:lstStyle/>
        <a:p>
          <a:r>
            <a:rPr lang="en-US" dirty="0"/>
            <a:t>.</a:t>
          </a:r>
        </a:p>
      </dgm:t>
    </dgm:pt>
    <dgm:pt modelId="{1F77612D-0488-4D59-8887-C9772E3DE480}" cxnId="{206DF124-01BB-4EA6-80D2-08FB8C3FDF9A}" type="parTrans">
      <dgm:prSet/>
      <dgm:spPr/>
      <dgm:t>
        <a:bodyPr/>
        <a:lstStyle/>
        <a:p>
          <a:endParaRPr lang="en-US"/>
        </a:p>
      </dgm:t>
    </dgm:pt>
    <dgm:pt modelId="{C71B5CC6-FDAC-45AB-914A-3FBA6DFA6CAA}" cxnId="{206DF124-01BB-4EA6-80D2-08FB8C3FDF9A}" type="sibTrans">
      <dgm:prSet/>
      <dgm:spPr/>
      <dgm:t>
        <a:bodyPr/>
        <a:lstStyle/>
        <a:p>
          <a:endParaRPr lang="en-US"/>
        </a:p>
      </dgm:t>
    </dgm:pt>
    <dgm:pt modelId="{672FE787-2DE4-4A74-9AB4-6D0E0D1FA9E4}" type="pres">
      <dgm:prSet presAssocID="{11256F13-A395-428D-B034-6C3A1F3B216D}" presName="cycle" presStyleCnt="0">
        <dgm:presLayoutVars>
          <dgm:dir/>
          <dgm:resizeHandles val="exact"/>
        </dgm:presLayoutVars>
      </dgm:prSet>
      <dgm:spPr/>
    </dgm:pt>
    <dgm:pt modelId="{381FDAC6-AC5F-43C1-986A-13054D49E440}" type="pres">
      <dgm:prSet presAssocID="{2BBC0FC0-30C8-4A70-9753-88193AD1C67C}" presName="dummy" presStyleCnt="0"/>
      <dgm:spPr/>
    </dgm:pt>
    <dgm:pt modelId="{2371EF45-44F7-40B3-B355-3F9C36D51B74}" type="pres">
      <dgm:prSet presAssocID="{2BBC0FC0-30C8-4A70-9753-88193AD1C67C}" presName="node" presStyleLbl="revTx" presStyleIdx="0" presStyleCnt="4">
        <dgm:presLayoutVars>
          <dgm:bulletEnabled val="1"/>
        </dgm:presLayoutVars>
      </dgm:prSet>
      <dgm:spPr/>
    </dgm:pt>
    <dgm:pt modelId="{15DFE8AB-449B-424C-AA09-4A6E7DD3D3F0}" type="pres">
      <dgm:prSet presAssocID="{AA5DFA41-7FED-453C-A606-2DF11922A9A1}" presName="sibTrans" presStyleLbl="node1" presStyleIdx="0" presStyleCnt="4"/>
      <dgm:spPr/>
    </dgm:pt>
    <dgm:pt modelId="{27F2A021-39AC-4FB5-B6F6-8024ED0C1991}" type="pres">
      <dgm:prSet presAssocID="{3E6B5CEB-2A06-4A9A-9B9F-76ADA5172D32}" presName="dummy" presStyleCnt="0"/>
      <dgm:spPr/>
    </dgm:pt>
    <dgm:pt modelId="{5F9C7510-4354-4E33-9D96-0DD8DFEE014E}" type="pres">
      <dgm:prSet presAssocID="{3E6B5CEB-2A06-4A9A-9B9F-76ADA5172D32}" presName="node" presStyleLbl="revTx" presStyleIdx="1" presStyleCnt="4">
        <dgm:presLayoutVars>
          <dgm:bulletEnabled val="1"/>
        </dgm:presLayoutVars>
      </dgm:prSet>
      <dgm:spPr/>
    </dgm:pt>
    <dgm:pt modelId="{FC168DD6-7FEE-48D9-81CB-E02CAA14084B}" type="pres">
      <dgm:prSet presAssocID="{A6465CBB-407E-4FC4-B5FD-4DA3156BC72A}" presName="sibTrans" presStyleLbl="node1" presStyleIdx="1" presStyleCnt="4"/>
      <dgm:spPr/>
    </dgm:pt>
    <dgm:pt modelId="{046F1992-4474-4BCC-83E6-29412BE5F4E6}" type="pres">
      <dgm:prSet presAssocID="{44C14FC4-69AA-44D8-8493-1FF9387166C1}" presName="dummy" presStyleCnt="0"/>
      <dgm:spPr/>
    </dgm:pt>
    <dgm:pt modelId="{66B4B4B8-B5DC-4AE8-9359-61038F8C5593}" type="pres">
      <dgm:prSet presAssocID="{44C14FC4-69AA-44D8-8493-1FF9387166C1}" presName="node" presStyleLbl="revTx" presStyleIdx="2" presStyleCnt="4">
        <dgm:presLayoutVars>
          <dgm:bulletEnabled val="1"/>
        </dgm:presLayoutVars>
      </dgm:prSet>
      <dgm:spPr/>
    </dgm:pt>
    <dgm:pt modelId="{30615EE3-FBA9-4CA8-8F0D-FF9CAC7A8FA5}" type="pres">
      <dgm:prSet presAssocID="{D2CBC3FE-4F55-4566-83D8-89EE2B5C7B8A}" presName="sibTrans" presStyleLbl="node1" presStyleIdx="2" presStyleCnt="4"/>
      <dgm:spPr/>
    </dgm:pt>
    <dgm:pt modelId="{86424BB5-143D-4B64-A113-85C638352D1F}" type="pres">
      <dgm:prSet presAssocID="{5E0E6A18-B6E9-454F-A333-2777B1FD9306}" presName="dummy" presStyleCnt="0"/>
      <dgm:spPr/>
    </dgm:pt>
    <dgm:pt modelId="{924561CE-BB05-41F1-B8A4-4AD82FE7D803}" type="pres">
      <dgm:prSet presAssocID="{5E0E6A18-B6E9-454F-A333-2777B1FD9306}" presName="node" presStyleLbl="revTx" presStyleIdx="3" presStyleCnt="4">
        <dgm:presLayoutVars>
          <dgm:bulletEnabled val="1"/>
        </dgm:presLayoutVars>
      </dgm:prSet>
      <dgm:spPr/>
    </dgm:pt>
    <dgm:pt modelId="{6AE51239-B532-4055-B0A9-ADEAA705E290}" type="pres">
      <dgm:prSet presAssocID="{C71B5CC6-FDAC-45AB-914A-3FBA6DFA6CAA}" presName="sibTrans" presStyleLbl="node1" presStyleIdx="3" presStyleCnt="4"/>
      <dgm:spPr/>
    </dgm:pt>
  </dgm:ptLst>
  <dgm:cxnLst>
    <dgm:cxn modelId="{4F49250B-8DBA-4765-928B-F94E0E3C3737}" srcId="{11256F13-A395-428D-B034-6C3A1F3B216D}" destId="{3E6B5CEB-2A06-4A9A-9B9F-76ADA5172D32}" srcOrd="1" destOrd="0" parTransId="{8077D904-DD98-44EC-A3DA-43EEF4D354B8}" sibTransId="{A6465CBB-407E-4FC4-B5FD-4DA3156BC72A}"/>
    <dgm:cxn modelId="{A4A4791B-8CC9-4C1D-AB4B-C01BE97E71EA}" srcId="{11256F13-A395-428D-B034-6C3A1F3B216D}" destId="{44C14FC4-69AA-44D8-8493-1FF9387166C1}" srcOrd="2" destOrd="0" parTransId="{A5C62E08-1811-4852-8D18-26B617CBC3AC}" sibTransId="{D2CBC3FE-4F55-4566-83D8-89EE2B5C7B8A}"/>
    <dgm:cxn modelId="{B81D231D-6298-47B3-B9BE-75B62D3DE5BD}" type="presOf" srcId="{11256F13-A395-428D-B034-6C3A1F3B216D}" destId="{672FE787-2DE4-4A74-9AB4-6D0E0D1FA9E4}" srcOrd="0" destOrd="0" presId="urn:microsoft.com/office/officeart/2005/8/layout/cycle1"/>
    <dgm:cxn modelId="{206DF124-01BB-4EA6-80D2-08FB8C3FDF9A}" srcId="{11256F13-A395-428D-B034-6C3A1F3B216D}" destId="{5E0E6A18-B6E9-454F-A333-2777B1FD9306}" srcOrd="3" destOrd="0" parTransId="{1F77612D-0488-4D59-8887-C9772E3DE480}" sibTransId="{C71B5CC6-FDAC-45AB-914A-3FBA6DFA6CAA}"/>
    <dgm:cxn modelId="{C5F25849-A952-463C-AD8E-DD2597309471}" type="presOf" srcId="{D2CBC3FE-4F55-4566-83D8-89EE2B5C7B8A}" destId="{30615EE3-FBA9-4CA8-8F0D-FF9CAC7A8FA5}" srcOrd="0" destOrd="0" presId="urn:microsoft.com/office/officeart/2005/8/layout/cycle1"/>
    <dgm:cxn modelId="{A66DAB70-4F3A-4800-847D-D8802AE63BEC}" type="presOf" srcId="{3E6B5CEB-2A06-4A9A-9B9F-76ADA5172D32}" destId="{5F9C7510-4354-4E33-9D96-0DD8DFEE014E}" srcOrd="0" destOrd="0" presId="urn:microsoft.com/office/officeart/2005/8/layout/cycle1"/>
    <dgm:cxn modelId="{B5589A7B-F9BA-449D-A29C-901A8F211FD2}" type="presOf" srcId="{2BBC0FC0-30C8-4A70-9753-88193AD1C67C}" destId="{2371EF45-44F7-40B3-B355-3F9C36D51B74}" srcOrd="0" destOrd="0" presId="urn:microsoft.com/office/officeart/2005/8/layout/cycle1"/>
    <dgm:cxn modelId="{2FEDD185-CF7F-4167-A93B-0A0588D60F04}" type="presOf" srcId="{44C14FC4-69AA-44D8-8493-1FF9387166C1}" destId="{66B4B4B8-B5DC-4AE8-9359-61038F8C5593}" srcOrd="0" destOrd="0" presId="urn:microsoft.com/office/officeart/2005/8/layout/cycle1"/>
    <dgm:cxn modelId="{2745159D-4078-4C20-B159-6CF38E64BCAB}" type="presOf" srcId="{AA5DFA41-7FED-453C-A606-2DF11922A9A1}" destId="{15DFE8AB-449B-424C-AA09-4A6E7DD3D3F0}" srcOrd="0" destOrd="0" presId="urn:microsoft.com/office/officeart/2005/8/layout/cycle1"/>
    <dgm:cxn modelId="{188840B1-81A5-4D67-AD42-A148C8E58B72}" type="presOf" srcId="{A6465CBB-407E-4FC4-B5FD-4DA3156BC72A}" destId="{FC168DD6-7FEE-48D9-81CB-E02CAA14084B}" srcOrd="0" destOrd="0" presId="urn:microsoft.com/office/officeart/2005/8/layout/cycle1"/>
    <dgm:cxn modelId="{D1472CBD-A792-4259-9C06-C04416B491FD}" type="presOf" srcId="{5E0E6A18-B6E9-454F-A333-2777B1FD9306}" destId="{924561CE-BB05-41F1-B8A4-4AD82FE7D803}" srcOrd="0" destOrd="0" presId="urn:microsoft.com/office/officeart/2005/8/layout/cycle1"/>
    <dgm:cxn modelId="{C0F933C9-A15B-4664-821E-232426780C1A}" type="presOf" srcId="{C71B5CC6-FDAC-45AB-914A-3FBA6DFA6CAA}" destId="{6AE51239-B532-4055-B0A9-ADEAA705E290}" srcOrd="0" destOrd="0" presId="urn:microsoft.com/office/officeart/2005/8/layout/cycle1"/>
    <dgm:cxn modelId="{49A037FD-779C-4724-9C84-A41E392A9487}" srcId="{11256F13-A395-428D-B034-6C3A1F3B216D}" destId="{2BBC0FC0-30C8-4A70-9753-88193AD1C67C}" srcOrd="0" destOrd="0" parTransId="{9C4C451D-B172-4050-8C23-8BABA10C01B3}" sibTransId="{AA5DFA41-7FED-453C-A606-2DF11922A9A1}"/>
    <dgm:cxn modelId="{B2103B4D-9C66-4CBA-8AB9-EE9CF5FD9DB6}" type="presParOf" srcId="{672FE787-2DE4-4A74-9AB4-6D0E0D1FA9E4}" destId="{381FDAC6-AC5F-43C1-986A-13054D49E440}" srcOrd="0" destOrd="0" presId="urn:microsoft.com/office/officeart/2005/8/layout/cycle1"/>
    <dgm:cxn modelId="{83FBCC13-7B7F-4A5A-A65F-D62ADB760DF5}" type="presParOf" srcId="{672FE787-2DE4-4A74-9AB4-6D0E0D1FA9E4}" destId="{2371EF45-44F7-40B3-B355-3F9C36D51B74}" srcOrd="1" destOrd="0" presId="urn:microsoft.com/office/officeart/2005/8/layout/cycle1"/>
    <dgm:cxn modelId="{A03CD76A-E893-4330-9B8B-D0ED7C85103C}" type="presParOf" srcId="{672FE787-2DE4-4A74-9AB4-6D0E0D1FA9E4}" destId="{15DFE8AB-449B-424C-AA09-4A6E7DD3D3F0}" srcOrd="2" destOrd="0" presId="urn:microsoft.com/office/officeart/2005/8/layout/cycle1"/>
    <dgm:cxn modelId="{0AAEE887-F995-447D-8746-E505E46E7AC6}" type="presParOf" srcId="{672FE787-2DE4-4A74-9AB4-6D0E0D1FA9E4}" destId="{27F2A021-39AC-4FB5-B6F6-8024ED0C1991}" srcOrd="3" destOrd="0" presId="urn:microsoft.com/office/officeart/2005/8/layout/cycle1"/>
    <dgm:cxn modelId="{AB62B697-9FF8-4AF0-9389-7866BEB1340D}" type="presParOf" srcId="{672FE787-2DE4-4A74-9AB4-6D0E0D1FA9E4}" destId="{5F9C7510-4354-4E33-9D96-0DD8DFEE014E}" srcOrd="4" destOrd="0" presId="urn:microsoft.com/office/officeart/2005/8/layout/cycle1"/>
    <dgm:cxn modelId="{C90EE398-85BE-4FB5-BC3A-DF807EC75CDC}" type="presParOf" srcId="{672FE787-2DE4-4A74-9AB4-6D0E0D1FA9E4}" destId="{FC168DD6-7FEE-48D9-81CB-E02CAA14084B}" srcOrd="5" destOrd="0" presId="urn:microsoft.com/office/officeart/2005/8/layout/cycle1"/>
    <dgm:cxn modelId="{D65BFBC2-F3D5-4DC7-BACD-37ABD8B295A4}" type="presParOf" srcId="{672FE787-2DE4-4A74-9AB4-6D0E0D1FA9E4}" destId="{046F1992-4474-4BCC-83E6-29412BE5F4E6}" srcOrd="6" destOrd="0" presId="urn:microsoft.com/office/officeart/2005/8/layout/cycle1"/>
    <dgm:cxn modelId="{F22AC794-AAF3-448D-B757-BCD52CC6793D}" type="presParOf" srcId="{672FE787-2DE4-4A74-9AB4-6D0E0D1FA9E4}" destId="{66B4B4B8-B5DC-4AE8-9359-61038F8C5593}" srcOrd="7" destOrd="0" presId="urn:microsoft.com/office/officeart/2005/8/layout/cycle1"/>
    <dgm:cxn modelId="{6CAF01EB-D930-43AC-A8E5-24F31820C0A6}" type="presParOf" srcId="{672FE787-2DE4-4A74-9AB4-6D0E0D1FA9E4}" destId="{30615EE3-FBA9-4CA8-8F0D-FF9CAC7A8FA5}" srcOrd="8" destOrd="0" presId="urn:microsoft.com/office/officeart/2005/8/layout/cycle1"/>
    <dgm:cxn modelId="{27CE3B27-D75F-421A-BB05-BBC4489F5669}" type="presParOf" srcId="{672FE787-2DE4-4A74-9AB4-6D0E0D1FA9E4}" destId="{86424BB5-143D-4B64-A113-85C638352D1F}" srcOrd="9" destOrd="0" presId="urn:microsoft.com/office/officeart/2005/8/layout/cycle1"/>
    <dgm:cxn modelId="{F21B2166-90C1-40BE-86E5-9D00004BF8AF}" type="presParOf" srcId="{672FE787-2DE4-4A74-9AB4-6D0E0D1FA9E4}" destId="{924561CE-BB05-41F1-B8A4-4AD82FE7D803}" srcOrd="10" destOrd="0" presId="urn:microsoft.com/office/officeart/2005/8/layout/cycle1"/>
    <dgm:cxn modelId="{111E5BBD-1C2B-4DC5-819B-7D855691011A}" type="presParOf" srcId="{672FE787-2DE4-4A74-9AB4-6D0E0D1FA9E4}" destId="{6AE51239-B532-4055-B0A9-ADEAA705E290}"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256F13-A395-428D-B034-6C3A1F3B216D}" type="doc">
      <dgm:prSet loTypeId="urn:microsoft.com/office/officeart/2005/8/layout/cycle1" loCatId="cycle" qsTypeId="urn:microsoft.com/office/officeart/2005/8/quickstyle/simple3" qsCatId="simple" csTypeId="urn:microsoft.com/office/officeart/2005/8/colors/colorful2" csCatId="colorful" phldr="1"/>
      <dgm:spPr/>
      <dgm:t>
        <a:bodyPr/>
        <a:lstStyle/>
        <a:p>
          <a:endParaRPr lang="en-US"/>
        </a:p>
      </dgm:t>
    </dgm:pt>
    <dgm:pt modelId="{2BBC0FC0-30C8-4A70-9753-88193AD1C67C}">
      <dgm:prSet phldrT="[Text]"/>
      <dgm:spPr/>
      <dgm:t>
        <a:bodyPr/>
        <a:lstStyle/>
        <a:p>
          <a:r>
            <a:rPr lang="en-US"/>
            <a:t>.</a:t>
          </a:r>
        </a:p>
      </dgm:t>
    </dgm:pt>
    <dgm:pt modelId="{9C4C451D-B172-4050-8C23-8BABA10C01B3}" cxnId="{49A037FD-779C-4724-9C84-A41E392A9487}" type="parTrans">
      <dgm:prSet/>
      <dgm:spPr/>
      <dgm:t>
        <a:bodyPr/>
        <a:lstStyle/>
        <a:p>
          <a:endParaRPr lang="en-US"/>
        </a:p>
      </dgm:t>
    </dgm:pt>
    <dgm:pt modelId="{AA5DFA41-7FED-453C-A606-2DF11922A9A1}" cxnId="{49A037FD-779C-4724-9C84-A41E392A9487}" type="sibTrans">
      <dgm:prSet/>
      <dgm:spPr/>
      <dgm:t>
        <a:bodyPr/>
        <a:lstStyle/>
        <a:p>
          <a:endParaRPr lang="en-US"/>
        </a:p>
      </dgm:t>
    </dgm:pt>
    <dgm:pt modelId="{3E6B5CEB-2A06-4A9A-9B9F-76ADA5172D32}">
      <dgm:prSet phldrT="[Text]"/>
      <dgm:spPr/>
      <dgm:t>
        <a:bodyPr/>
        <a:lstStyle/>
        <a:p>
          <a:r>
            <a:rPr lang="en-US" dirty="0"/>
            <a:t>.</a:t>
          </a:r>
        </a:p>
      </dgm:t>
    </dgm:pt>
    <dgm:pt modelId="{8077D904-DD98-44EC-A3DA-43EEF4D354B8}" cxnId="{4F49250B-8DBA-4765-928B-F94E0E3C3737}" type="parTrans">
      <dgm:prSet/>
      <dgm:spPr/>
      <dgm:t>
        <a:bodyPr/>
        <a:lstStyle/>
        <a:p>
          <a:endParaRPr lang="en-US"/>
        </a:p>
      </dgm:t>
    </dgm:pt>
    <dgm:pt modelId="{A6465CBB-407E-4FC4-B5FD-4DA3156BC72A}" cxnId="{4F49250B-8DBA-4765-928B-F94E0E3C3737}" type="sibTrans">
      <dgm:prSet/>
      <dgm:spPr/>
      <dgm:t>
        <a:bodyPr/>
        <a:lstStyle/>
        <a:p>
          <a:endParaRPr lang="en-US"/>
        </a:p>
      </dgm:t>
    </dgm:pt>
    <dgm:pt modelId="{44C14FC4-69AA-44D8-8493-1FF9387166C1}">
      <dgm:prSet phldrT="[Text]"/>
      <dgm:spPr/>
      <dgm:t>
        <a:bodyPr/>
        <a:lstStyle/>
        <a:p>
          <a:r>
            <a:rPr lang="en-US" dirty="0"/>
            <a:t>.</a:t>
          </a:r>
        </a:p>
      </dgm:t>
    </dgm:pt>
    <dgm:pt modelId="{A5C62E08-1811-4852-8D18-26B617CBC3AC}" cxnId="{A4A4791B-8CC9-4C1D-AB4B-C01BE97E71EA}" type="parTrans">
      <dgm:prSet/>
      <dgm:spPr/>
      <dgm:t>
        <a:bodyPr/>
        <a:lstStyle/>
        <a:p>
          <a:endParaRPr lang="en-US"/>
        </a:p>
      </dgm:t>
    </dgm:pt>
    <dgm:pt modelId="{D2CBC3FE-4F55-4566-83D8-89EE2B5C7B8A}" cxnId="{A4A4791B-8CC9-4C1D-AB4B-C01BE97E71EA}" type="sibTrans">
      <dgm:prSet/>
      <dgm:spPr/>
      <dgm:t>
        <a:bodyPr/>
        <a:lstStyle/>
        <a:p>
          <a:endParaRPr lang="en-US"/>
        </a:p>
      </dgm:t>
    </dgm:pt>
    <dgm:pt modelId="{5E0E6A18-B6E9-454F-A333-2777B1FD9306}">
      <dgm:prSet phldrT="[Text]"/>
      <dgm:spPr/>
      <dgm:t>
        <a:bodyPr/>
        <a:lstStyle/>
        <a:p>
          <a:r>
            <a:rPr lang="en-US" dirty="0"/>
            <a:t>.</a:t>
          </a:r>
        </a:p>
      </dgm:t>
    </dgm:pt>
    <dgm:pt modelId="{1F77612D-0488-4D59-8887-C9772E3DE480}" cxnId="{206DF124-01BB-4EA6-80D2-08FB8C3FDF9A}" type="parTrans">
      <dgm:prSet/>
      <dgm:spPr/>
      <dgm:t>
        <a:bodyPr/>
        <a:lstStyle/>
        <a:p>
          <a:endParaRPr lang="en-US"/>
        </a:p>
      </dgm:t>
    </dgm:pt>
    <dgm:pt modelId="{C71B5CC6-FDAC-45AB-914A-3FBA6DFA6CAA}" cxnId="{206DF124-01BB-4EA6-80D2-08FB8C3FDF9A}" type="sibTrans">
      <dgm:prSet/>
      <dgm:spPr/>
      <dgm:t>
        <a:bodyPr/>
        <a:lstStyle/>
        <a:p>
          <a:endParaRPr lang="en-US"/>
        </a:p>
      </dgm:t>
    </dgm:pt>
    <dgm:pt modelId="{672FE787-2DE4-4A74-9AB4-6D0E0D1FA9E4}" type="pres">
      <dgm:prSet presAssocID="{11256F13-A395-428D-B034-6C3A1F3B216D}" presName="cycle" presStyleCnt="0">
        <dgm:presLayoutVars>
          <dgm:dir/>
          <dgm:resizeHandles val="exact"/>
        </dgm:presLayoutVars>
      </dgm:prSet>
      <dgm:spPr/>
    </dgm:pt>
    <dgm:pt modelId="{381FDAC6-AC5F-43C1-986A-13054D49E440}" type="pres">
      <dgm:prSet presAssocID="{2BBC0FC0-30C8-4A70-9753-88193AD1C67C}" presName="dummy" presStyleCnt="0"/>
      <dgm:spPr/>
    </dgm:pt>
    <dgm:pt modelId="{2371EF45-44F7-40B3-B355-3F9C36D51B74}" type="pres">
      <dgm:prSet presAssocID="{2BBC0FC0-30C8-4A70-9753-88193AD1C67C}" presName="node" presStyleLbl="revTx" presStyleIdx="0" presStyleCnt="4">
        <dgm:presLayoutVars>
          <dgm:bulletEnabled val="1"/>
        </dgm:presLayoutVars>
      </dgm:prSet>
      <dgm:spPr/>
    </dgm:pt>
    <dgm:pt modelId="{15DFE8AB-449B-424C-AA09-4A6E7DD3D3F0}" type="pres">
      <dgm:prSet presAssocID="{AA5DFA41-7FED-453C-A606-2DF11922A9A1}" presName="sibTrans" presStyleLbl="node1" presStyleIdx="0" presStyleCnt="4"/>
      <dgm:spPr/>
    </dgm:pt>
    <dgm:pt modelId="{27F2A021-39AC-4FB5-B6F6-8024ED0C1991}" type="pres">
      <dgm:prSet presAssocID="{3E6B5CEB-2A06-4A9A-9B9F-76ADA5172D32}" presName="dummy" presStyleCnt="0"/>
      <dgm:spPr/>
    </dgm:pt>
    <dgm:pt modelId="{5F9C7510-4354-4E33-9D96-0DD8DFEE014E}" type="pres">
      <dgm:prSet presAssocID="{3E6B5CEB-2A06-4A9A-9B9F-76ADA5172D32}" presName="node" presStyleLbl="revTx" presStyleIdx="1" presStyleCnt="4">
        <dgm:presLayoutVars>
          <dgm:bulletEnabled val="1"/>
        </dgm:presLayoutVars>
      </dgm:prSet>
      <dgm:spPr/>
    </dgm:pt>
    <dgm:pt modelId="{FC168DD6-7FEE-48D9-81CB-E02CAA14084B}" type="pres">
      <dgm:prSet presAssocID="{A6465CBB-407E-4FC4-B5FD-4DA3156BC72A}" presName="sibTrans" presStyleLbl="node1" presStyleIdx="1" presStyleCnt="4"/>
      <dgm:spPr/>
    </dgm:pt>
    <dgm:pt modelId="{046F1992-4474-4BCC-83E6-29412BE5F4E6}" type="pres">
      <dgm:prSet presAssocID="{44C14FC4-69AA-44D8-8493-1FF9387166C1}" presName="dummy" presStyleCnt="0"/>
      <dgm:spPr/>
    </dgm:pt>
    <dgm:pt modelId="{66B4B4B8-B5DC-4AE8-9359-61038F8C5593}" type="pres">
      <dgm:prSet presAssocID="{44C14FC4-69AA-44D8-8493-1FF9387166C1}" presName="node" presStyleLbl="revTx" presStyleIdx="2" presStyleCnt="4">
        <dgm:presLayoutVars>
          <dgm:bulletEnabled val="1"/>
        </dgm:presLayoutVars>
      </dgm:prSet>
      <dgm:spPr/>
    </dgm:pt>
    <dgm:pt modelId="{30615EE3-FBA9-4CA8-8F0D-FF9CAC7A8FA5}" type="pres">
      <dgm:prSet presAssocID="{D2CBC3FE-4F55-4566-83D8-89EE2B5C7B8A}" presName="sibTrans" presStyleLbl="node1" presStyleIdx="2" presStyleCnt="4"/>
      <dgm:spPr/>
    </dgm:pt>
    <dgm:pt modelId="{86424BB5-143D-4B64-A113-85C638352D1F}" type="pres">
      <dgm:prSet presAssocID="{5E0E6A18-B6E9-454F-A333-2777B1FD9306}" presName="dummy" presStyleCnt="0"/>
      <dgm:spPr/>
    </dgm:pt>
    <dgm:pt modelId="{924561CE-BB05-41F1-B8A4-4AD82FE7D803}" type="pres">
      <dgm:prSet presAssocID="{5E0E6A18-B6E9-454F-A333-2777B1FD9306}" presName="node" presStyleLbl="revTx" presStyleIdx="3" presStyleCnt="4">
        <dgm:presLayoutVars>
          <dgm:bulletEnabled val="1"/>
        </dgm:presLayoutVars>
      </dgm:prSet>
      <dgm:spPr/>
    </dgm:pt>
    <dgm:pt modelId="{6AE51239-B532-4055-B0A9-ADEAA705E290}" type="pres">
      <dgm:prSet presAssocID="{C71B5CC6-FDAC-45AB-914A-3FBA6DFA6CAA}" presName="sibTrans" presStyleLbl="node1" presStyleIdx="3" presStyleCnt="4"/>
      <dgm:spPr/>
    </dgm:pt>
  </dgm:ptLst>
  <dgm:cxnLst>
    <dgm:cxn modelId="{4F49250B-8DBA-4765-928B-F94E0E3C3737}" srcId="{11256F13-A395-428D-B034-6C3A1F3B216D}" destId="{3E6B5CEB-2A06-4A9A-9B9F-76ADA5172D32}" srcOrd="1" destOrd="0" parTransId="{8077D904-DD98-44EC-A3DA-43EEF4D354B8}" sibTransId="{A6465CBB-407E-4FC4-B5FD-4DA3156BC72A}"/>
    <dgm:cxn modelId="{A4A4791B-8CC9-4C1D-AB4B-C01BE97E71EA}" srcId="{11256F13-A395-428D-B034-6C3A1F3B216D}" destId="{44C14FC4-69AA-44D8-8493-1FF9387166C1}" srcOrd="2" destOrd="0" parTransId="{A5C62E08-1811-4852-8D18-26B617CBC3AC}" sibTransId="{D2CBC3FE-4F55-4566-83D8-89EE2B5C7B8A}"/>
    <dgm:cxn modelId="{206DF124-01BB-4EA6-80D2-08FB8C3FDF9A}" srcId="{11256F13-A395-428D-B034-6C3A1F3B216D}" destId="{5E0E6A18-B6E9-454F-A333-2777B1FD9306}" srcOrd="3" destOrd="0" parTransId="{1F77612D-0488-4D59-8887-C9772E3DE480}" sibTransId="{C71B5CC6-FDAC-45AB-914A-3FBA6DFA6CAA}"/>
    <dgm:cxn modelId="{DB766C2D-3719-47A6-B1BC-C90B58FFD152}" type="presOf" srcId="{2BBC0FC0-30C8-4A70-9753-88193AD1C67C}" destId="{2371EF45-44F7-40B3-B355-3F9C36D51B74}" srcOrd="0" destOrd="0" presId="urn:microsoft.com/office/officeart/2005/8/layout/cycle1"/>
    <dgm:cxn modelId="{4797F136-720A-4B15-9B9F-DF2EC745F2BF}" type="presOf" srcId="{A6465CBB-407E-4FC4-B5FD-4DA3156BC72A}" destId="{FC168DD6-7FEE-48D9-81CB-E02CAA14084B}" srcOrd="0" destOrd="0" presId="urn:microsoft.com/office/officeart/2005/8/layout/cycle1"/>
    <dgm:cxn modelId="{48B58D41-D203-47E0-923C-301F66B9ACAD}" type="presOf" srcId="{3E6B5CEB-2A06-4A9A-9B9F-76ADA5172D32}" destId="{5F9C7510-4354-4E33-9D96-0DD8DFEE014E}" srcOrd="0" destOrd="0" presId="urn:microsoft.com/office/officeart/2005/8/layout/cycle1"/>
    <dgm:cxn modelId="{89D4ED7B-C5CA-4503-A731-01855486F6B4}" type="presOf" srcId="{C71B5CC6-FDAC-45AB-914A-3FBA6DFA6CAA}" destId="{6AE51239-B532-4055-B0A9-ADEAA705E290}" srcOrd="0" destOrd="0" presId="urn:microsoft.com/office/officeart/2005/8/layout/cycle1"/>
    <dgm:cxn modelId="{73154F8C-9EF5-4B22-BAF4-6D56AB1F3135}" type="presOf" srcId="{D2CBC3FE-4F55-4566-83D8-89EE2B5C7B8A}" destId="{30615EE3-FBA9-4CA8-8F0D-FF9CAC7A8FA5}" srcOrd="0" destOrd="0" presId="urn:microsoft.com/office/officeart/2005/8/layout/cycle1"/>
    <dgm:cxn modelId="{F3D9B1A6-15AA-432C-81BE-A182DF705721}" type="presOf" srcId="{AA5DFA41-7FED-453C-A606-2DF11922A9A1}" destId="{15DFE8AB-449B-424C-AA09-4A6E7DD3D3F0}" srcOrd="0" destOrd="0" presId="urn:microsoft.com/office/officeart/2005/8/layout/cycle1"/>
    <dgm:cxn modelId="{4061A9D6-FCED-4FB9-BDCD-52BAEF767998}" type="presOf" srcId="{5E0E6A18-B6E9-454F-A333-2777B1FD9306}" destId="{924561CE-BB05-41F1-B8A4-4AD82FE7D803}" srcOrd="0" destOrd="0" presId="urn:microsoft.com/office/officeart/2005/8/layout/cycle1"/>
    <dgm:cxn modelId="{F66EFCD7-46D9-4427-9D3A-F217B391F2C9}" type="presOf" srcId="{44C14FC4-69AA-44D8-8493-1FF9387166C1}" destId="{66B4B4B8-B5DC-4AE8-9359-61038F8C5593}" srcOrd="0" destOrd="0" presId="urn:microsoft.com/office/officeart/2005/8/layout/cycle1"/>
    <dgm:cxn modelId="{4505CDF9-4B4F-4124-842B-170168EC7F3B}" type="presOf" srcId="{11256F13-A395-428D-B034-6C3A1F3B216D}" destId="{672FE787-2DE4-4A74-9AB4-6D0E0D1FA9E4}" srcOrd="0" destOrd="0" presId="urn:microsoft.com/office/officeart/2005/8/layout/cycle1"/>
    <dgm:cxn modelId="{49A037FD-779C-4724-9C84-A41E392A9487}" srcId="{11256F13-A395-428D-B034-6C3A1F3B216D}" destId="{2BBC0FC0-30C8-4A70-9753-88193AD1C67C}" srcOrd="0" destOrd="0" parTransId="{9C4C451D-B172-4050-8C23-8BABA10C01B3}" sibTransId="{AA5DFA41-7FED-453C-A606-2DF11922A9A1}"/>
    <dgm:cxn modelId="{EE2FCE47-A036-4D50-ACC2-91ED05460224}" type="presParOf" srcId="{672FE787-2DE4-4A74-9AB4-6D0E0D1FA9E4}" destId="{381FDAC6-AC5F-43C1-986A-13054D49E440}" srcOrd="0" destOrd="0" presId="urn:microsoft.com/office/officeart/2005/8/layout/cycle1"/>
    <dgm:cxn modelId="{5A841F7A-4464-4ED4-B38D-5952B9903E3F}" type="presParOf" srcId="{672FE787-2DE4-4A74-9AB4-6D0E0D1FA9E4}" destId="{2371EF45-44F7-40B3-B355-3F9C36D51B74}" srcOrd="1" destOrd="0" presId="urn:microsoft.com/office/officeart/2005/8/layout/cycle1"/>
    <dgm:cxn modelId="{CD6A71A1-9923-4E2B-BCBA-1E3347693A2D}" type="presParOf" srcId="{672FE787-2DE4-4A74-9AB4-6D0E0D1FA9E4}" destId="{15DFE8AB-449B-424C-AA09-4A6E7DD3D3F0}" srcOrd="2" destOrd="0" presId="urn:microsoft.com/office/officeart/2005/8/layout/cycle1"/>
    <dgm:cxn modelId="{427BDB94-B9A1-42F7-8BCC-B55B30F484F9}" type="presParOf" srcId="{672FE787-2DE4-4A74-9AB4-6D0E0D1FA9E4}" destId="{27F2A021-39AC-4FB5-B6F6-8024ED0C1991}" srcOrd="3" destOrd="0" presId="urn:microsoft.com/office/officeart/2005/8/layout/cycle1"/>
    <dgm:cxn modelId="{352A2E79-E16A-43C1-9457-29A7BB0D834F}" type="presParOf" srcId="{672FE787-2DE4-4A74-9AB4-6D0E0D1FA9E4}" destId="{5F9C7510-4354-4E33-9D96-0DD8DFEE014E}" srcOrd="4" destOrd="0" presId="urn:microsoft.com/office/officeart/2005/8/layout/cycle1"/>
    <dgm:cxn modelId="{55225D43-2606-4E8B-9820-980D93D2CD26}" type="presParOf" srcId="{672FE787-2DE4-4A74-9AB4-6D0E0D1FA9E4}" destId="{FC168DD6-7FEE-48D9-81CB-E02CAA14084B}" srcOrd="5" destOrd="0" presId="urn:microsoft.com/office/officeart/2005/8/layout/cycle1"/>
    <dgm:cxn modelId="{19F203ED-C3F1-4C35-BBDB-500EB1852BE8}" type="presParOf" srcId="{672FE787-2DE4-4A74-9AB4-6D0E0D1FA9E4}" destId="{046F1992-4474-4BCC-83E6-29412BE5F4E6}" srcOrd="6" destOrd="0" presId="urn:microsoft.com/office/officeart/2005/8/layout/cycle1"/>
    <dgm:cxn modelId="{BDD42251-CAC7-4126-ADE0-57CD95A5F914}" type="presParOf" srcId="{672FE787-2DE4-4A74-9AB4-6D0E0D1FA9E4}" destId="{66B4B4B8-B5DC-4AE8-9359-61038F8C5593}" srcOrd="7" destOrd="0" presId="urn:microsoft.com/office/officeart/2005/8/layout/cycle1"/>
    <dgm:cxn modelId="{F6ED8DB3-103B-411C-B8AF-67E16B6B311B}" type="presParOf" srcId="{672FE787-2DE4-4A74-9AB4-6D0E0D1FA9E4}" destId="{30615EE3-FBA9-4CA8-8F0D-FF9CAC7A8FA5}" srcOrd="8" destOrd="0" presId="urn:microsoft.com/office/officeart/2005/8/layout/cycle1"/>
    <dgm:cxn modelId="{E8A1349E-3B2C-4AFE-8463-AD52569C4A5F}" type="presParOf" srcId="{672FE787-2DE4-4A74-9AB4-6D0E0D1FA9E4}" destId="{86424BB5-143D-4B64-A113-85C638352D1F}" srcOrd="9" destOrd="0" presId="urn:microsoft.com/office/officeart/2005/8/layout/cycle1"/>
    <dgm:cxn modelId="{F97E3A24-551E-4E6B-AD62-BC262C6A5D36}" type="presParOf" srcId="{672FE787-2DE4-4A74-9AB4-6D0E0D1FA9E4}" destId="{924561CE-BB05-41F1-B8A4-4AD82FE7D803}" srcOrd="10" destOrd="0" presId="urn:microsoft.com/office/officeart/2005/8/layout/cycle1"/>
    <dgm:cxn modelId="{DCFABF83-2417-456A-AB4D-752CD926F0CC}" type="presParOf" srcId="{672FE787-2DE4-4A74-9AB4-6D0E0D1FA9E4}" destId="{6AE51239-B532-4055-B0A9-ADEAA705E290}" srcOrd="11"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1EF45-44F7-40B3-B355-3F9C36D51B74}">
      <dsp:nvSpPr>
        <dsp:cNvPr id="0" name=""/>
        <dsp:cNvSpPr/>
      </dsp:nvSpPr>
      <dsp:spPr>
        <a:xfrm>
          <a:off x="1442695" y="29992"/>
          <a:ext cx="476761" cy="476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t>
          </a:r>
        </a:p>
      </dsp:txBody>
      <dsp:txXfrm>
        <a:off x="1442695" y="29992"/>
        <a:ext cx="476761" cy="476761"/>
      </dsp:txXfrm>
    </dsp:sp>
    <dsp:sp modelId="{15DFE8AB-449B-424C-AA09-4A6E7DD3D3F0}">
      <dsp:nvSpPr>
        <dsp:cNvPr id="0" name=""/>
        <dsp:cNvSpPr/>
      </dsp:nvSpPr>
      <dsp:spPr>
        <a:xfrm>
          <a:off x="603264" y="14"/>
          <a:ext cx="1346171" cy="1346171"/>
        </a:xfrm>
        <a:prstGeom prst="circularArrow">
          <a:avLst>
            <a:gd name="adj1" fmla="val 6906"/>
            <a:gd name="adj2" fmla="val 465676"/>
            <a:gd name="adj3" fmla="val 548053"/>
            <a:gd name="adj4" fmla="val 20586272"/>
            <a:gd name="adj5" fmla="val 8057"/>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F9C7510-4354-4E33-9D96-0DD8DFEE014E}">
      <dsp:nvSpPr>
        <dsp:cNvPr id="0" name=""/>
        <dsp:cNvSpPr/>
      </dsp:nvSpPr>
      <dsp:spPr>
        <a:xfrm>
          <a:off x="1442695" y="839445"/>
          <a:ext cx="476761" cy="476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t>
          </a:r>
        </a:p>
      </dsp:txBody>
      <dsp:txXfrm>
        <a:off x="1442695" y="839445"/>
        <a:ext cx="476761" cy="476761"/>
      </dsp:txXfrm>
    </dsp:sp>
    <dsp:sp modelId="{FC168DD6-7FEE-48D9-81CB-E02CAA14084B}">
      <dsp:nvSpPr>
        <dsp:cNvPr id="0" name=""/>
        <dsp:cNvSpPr/>
      </dsp:nvSpPr>
      <dsp:spPr>
        <a:xfrm>
          <a:off x="603264" y="14"/>
          <a:ext cx="1346171" cy="1346171"/>
        </a:xfrm>
        <a:prstGeom prst="circularArrow">
          <a:avLst>
            <a:gd name="adj1" fmla="val 6906"/>
            <a:gd name="adj2" fmla="val 465676"/>
            <a:gd name="adj3" fmla="val 5948053"/>
            <a:gd name="adj4" fmla="val 4386272"/>
            <a:gd name="adj5" fmla="val 8057"/>
          </a:avLst>
        </a:prstGeom>
        <a:gradFill rotWithShape="0">
          <a:gsLst>
            <a:gs pos="0">
              <a:schemeClr val="accent2">
                <a:hueOff val="1560506"/>
                <a:satOff val="-1946"/>
                <a:lumOff val="458"/>
                <a:alphaOff val="0"/>
                <a:tint val="50000"/>
                <a:satMod val="300000"/>
              </a:schemeClr>
            </a:gs>
            <a:gs pos="35000">
              <a:schemeClr val="accent2">
                <a:hueOff val="1560506"/>
                <a:satOff val="-1946"/>
                <a:lumOff val="458"/>
                <a:alphaOff val="0"/>
                <a:tint val="37000"/>
                <a:satMod val="300000"/>
              </a:schemeClr>
            </a:gs>
            <a:gs pos="100000">
              <a:schemeClr val="accent2">
                <a:hueOff val="1560506"/>
                <a:satOff val="-1946"/>
                <a:lumOff val="45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6B4B4B8-B5DC-4AE8-9359-61038F8C5593}">
      <dsp:nvSpPr>
        <dsp:cNvPr id="0" name=""/>
        <dsp:cNvSpPr/>
      </dsp:nvSpPr>
      <dsp:spPr>
        <a:xfrm>
          <a:off x="633242" y="839445"/>
          <a:ext cx="476761" cy="476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t>
          </a:r>
        </a:p>
      </dsp:txBody>
      <dsp:txXfrm>
        <a:off x="633242" y="839445"/>
        <a:ext cx="476761" cy="476761"/>
      </dsp:txXfrm>
    </dsp:sp>
    <dsp:sp modelId="{30615EE3-FBA9-4CA8-8F0D-FF9CAC7A8FA5}">
      <dsp:nvSpPr>
        <dsp:cNvPr id="0" name=""/>
        <dsp:cNvSpPr/>
      </dsp:nvSpPr>
      <dsp:spPr>
        <a:xfrm>
          <a:off x="603264" y="14"/>
          <a:ext cx="1346171" cy="1346171"/>
        </a:xfrm>
        <a:prstGeom prst="circularArrow">
          <a:avLst>
            <a:gd name="adj1" fmla="val 6906"/>
            <a:gd name="adj2" fmla="val 465676"/>
            <a:gd name="adj3" fmla="val 11348053"/>
            <a:gd name="adj4" fmla="val 9786272"/>
            <a:gd name="adj5" fmla="val 8057"/>
          </a:avLst>
        </a:prstGeom>
        <a:gradFill rotWithShape="0">
          <a:gsLst>
            <a:gs pos="0">
              <a:schemeClr val="accent2">
                <a:hueOff val="3121013"/>
                <a:satOff val="-3893"/>
                <a:lumOff val="915"/>
                <a:alphaOff val="0"/>
                <a:tint val="50000"/>
                <a:satMod val="300000"/>
              </a:schemeClr>
            </a:gs>
            <a:gs pos="35000">
              <a:schemeClr val="accent2">
                <a:hueOff val="3121013"/>
                <a:satOff val="-3893"/>
                <a:lumOff val="915"/>
                <a:alphaOff val="0"/>
                <a:tint val="37000"/>
                <a:satMod val="300000"/>
              </a:schemeClr>
            </a:gs>
            <a:gs pos="100000">
              <a:schemeClr val="accent2">
                <a:hueOff val="3121013"/>
                <a:satOff val="-3893"/>
                <a:lumOff val="9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24561CE-BB05-41F1-B8A4-4AD82FE7D803}">
      <dsp:nvSpPr>
        <dsp:cNvPr id="0" name=""/>
        <dsp:cNvSpPr/>
      </dsp:nvSpPr>
      <dsp:spPr>
        <a:xfrm>
          <a:off x="633242" y="29992"/>
          <a:ext cx="476761" cy="476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t>
          </a:r>
        </a:p>
      </dsp:txBody>
      <dsp:txXfrm>
        <a:off x="633242" y="29992"/>
        <a:ext cx="476761" cy="476761"/>
      </dsp:txXfrm>
    </dsp:sp>
    <dsp:sp modelId="{6AE51239-B532-4055-B0A9-ADEAA705E290}">
      <dsp:nvSpPr>
        <dsp:cNvPr id="0" name=""/>
        <dsp:cNvSpPr/>
      </dsp:nvSpPr>
      <dsp:spPr>
        <a:xfrm>
          <a:off x="603264" y="14"/>
          <a:ext cx="1346171" cy="1346171"/>
        </a:xfrm>
        <a:prstGeom prst="circularArrow">
          <a:avLst>
            <a:gd name="adj1" fmla="val 6906"/>
            <a:gd name="adj2" fmla="val 465676"/>
            <a:gd name="adj3" fmla="val 16748053"/>
            <a:gd name="adj4" fmla="val 15186272"/>
            <a:gd name="adj5" fmla="val 8057"/>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1EF45-44F7-40B3-B355-3F9C36D51B74}">
      <dsp:nvSpPr>
        <dsp:cNvPr id="0" name=""/>
        <dsp:cNvSpPr/>
      </dsp:nvSpPr>
      <dsp:spPr>
        <a:xfrm>
          <a:off x="1366563" y="30259"/>
          <a:ext cx="476426" cy="476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a:t>
          </a:r>
        </a:p>
      </dsp:txBody>
      <dsp:txXfrm>
        <a:off x="1366563" y="30259"/>
        <a:ext cx="476426" cy="476426"/>
      </dsp:txXfrm>
    </dsp:sp>
    <dsp:sp modelId="{15DFE8AB-449B-424C-AA09-4A6E7DD3D3F0}">
      <dsp:nvSpPr>
        <dsp:cNvPr id="0" name=""/>
        <dsp:cNvSpPr/>
      </dsp:nvSpPr>
      <dsp:spPr>
        <a:xfrm>
          <a:off x="527275" y="225"/>
          <a:ext cx="1345749" cy="1345749"/>
        </a:xfrm>
        <a:prstGeom prst="circularArrow">
          <a:avLst>
            <a:gd name="adj1" fmla="val 6903"/>
            <a:gd name="adj2" fmla="val 465463"/>
            <a:gd name="adj3" fmla="val 548949"/>
            <a:gd name="adj4" fmla="val 20585588"/>
            <a:gd name="adj5" fmla="val 8054"/>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F9C7510-4354-4E33-9D96-0DD8DFEE014E}">
      <dsp:nvSpPr>
        <dsp:cNvPr id="0" name=""/>
        <dsp:cNvSpPr/>
      </dsp:nvSpPr>
      <dsp:spPr>
        <a:xfrm>
          <a:off x="1366563" y="839513"/>
          <a:ext cx="476426" cy="476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t>
          </a:r>
        </a:p>
      </dsp:txBody>
      <dsp:txXfrm>
        <a:off x="1366563" y="839513"/>
        <a:ext cx="476426" cy="476426"/>
      </dsp:txXfrm>
    </dsp:sp>
    <dsp:sp modelId="{FC168DD6-7FEE-48D9-81CB-E02CAA14084B}">
      <dsp:nvSpPr>
        <dsp:cNvPr id="0" name=""/>
        <dsp:cNvSpPr/>
      </dsp:nvSpPr>
      <dsp:spPr>
        <a:xfrm>
          <a:off x="527275" y="225"/>
          <a:ext cx="1345749" cy="1345749"/>
        </a:xfrm>
        <a:prstGeom prst="circularArrow">
          <a:avLst>
            <a:gd name="adj1" fmla="val 6903"/>
            <a:gd name="adj2" fmla="val 465463"/>
            <a:gd name="adj3" fmla="val 5948949"/>
            <a:gd name="adj4" fmla="val 4385588"/>
            <a:gd name="adj5" fmla="val 8054"/>
          </a:avLst>
        </a:prstGeom>
        <a:gradFill rotWithShape="0">
          <a:gsLst>
            <a:gs pos="0">
              <a:schemeClr val="accent2">
                <a:hueOff val="1560506"/>
                <a:satOff val="-1946"/>
                <a:lumOff val="458"/>
                <a:alphaOff val="0"/>
                <a:tint val="50000"/>
                <a:satMod val="300000"/>
              </a:schemeClr>
            </a:gs>
            <a:gs pos="35000">
              <a:schemeClr val="accent2">
                <a:hueOff val="1560506"/>
                <a:satOff val="-1946"/>
                <a:lumOff val="458"/>
                <a:alphaOff val="0"/>
                <a:tint val="37000"/>
                <a:satMod val="300000"/>
              </a:schemeClr>
            </a:gs>
            <a:gs pos="100000">
              <a:schemeClr val="accent2">
                <a:hueOff val="1560506"/>
                <a:satOff val="-1946"/>
                <a:lumOff val="45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6B4B4B8-B5DC-4AE8-9359-61038F8C5593}">
      <dsp:nvSpPr>
        <dsp:cNvPr id="0" name=""/>
        <dsp:cNvSpPr/>
      </dsp:nvSpPr>
      <dsp:spPr>
        <a:xfrm>
          <a:off x="557309" y="839513"/>
          <a:ext cx="476426" cy="476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t>
          </a:r>
        </a:p>
      </dsp:txBody>
      <dsp:txXfrm>
        <a:off x="557309" y="839513"/>
        <a:ext cx="476426" cy="476426"/>
      </dsp:txXfrm>
    </dsp:sp>
    <dsp:sp modelId="{30615EE3-FBA9-4CA8-8F0D-FF9CAC7A8FA5}">
      <dsp:nvSpPr>
        <dsp:cNvPr id="0" name=""/>
        <dsp:cNvSpPr/>
      </dsp:nvSpPr>
      <dsp:spPr>
        <a:xfrm>
          <a:off x="527275" y="225"/>
          <a:ext cx="1345749" cy="1345749"/>
        </a:xfrm>
        <a:prstGeom prst="circularArrow">
          <a:avLst>
            <a:gd name="adj1" fmla="val 6903"/>
            <a:gd name="adj2" fmla="val 465463"/>
            <a:gd name="adj3" fmla="val 11348949"/>
            <a:gd name="adj4" fmla="val 9785588"/>
            <a:gd name="adj5" fmla="val 8054"/>
          </a:avLst>
        </a:prstGeom>
        <a:gradFill rotWithShape="0">
          <a:gsLst>
            <a:gs pos="0">
              <a:schemeClr val="accent2">
                <a:hueOff val="3121013"/>
                <a:satOff val="-3893"/>
                <a:lumOff val="915"/>
                <a:alphaOff val="0"/>
                <a:tint val="50000"/>
                <a:satMod val="300000"/>
              </a:schemeClr>
            </a:gs>
            <a:gs pos="35000">
              <a:schemeClr val="accent2">
                <a:hueOff val="3121013"/>
                <a:satOff val="-3893"/>
                <a:lumOff val="915"/>
                <a:alphaOff val="0"/>
                <a:tint val="37000"/>
                <a:satMod val="300000"/>
              </a:schemeClr>
            </a:gs>
            <a:gs pos="100000">
              <a:schemeClr val="accent2">
                <a:hueOff val="3121013"/>
                <a:satOff val="-3893"/>
                <a:lumOff val="9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24561CE-BB05-41F1-B8A4-4AD82FE7D803}">
      <dsp:nvSpPr>
        <dsp:cNvPr id="0" name=""/>
        <dsp:cNvSpPr/>
      </dsp:nvSpPr>
      <dsp:spPr>
        <a:xfrm>
          <a:off x="557309" y="30259"/>
          <a:ext cx="476426" cy="476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t>
          </a:r>
        </a:p>
      </dsp:txBody>
      <dsp:txXfrm>
        <a:off x="557309" y="30259"/>
        <a:ext cx="476426" cy="476426"/>
      </dsp:txXfrm>
    </dsp:sp>
    <dsp:sp modelId="{6AE51239-B532-4055-B0A9-ADEAA705E290}">
      <dsp:nvSpPr>
        <dsp:cNvPr id="0" name=""/>
        <dsp:cNvSpPr/>
      </dsp:nvSpPr>
      <dsp:spPr>
        <a:xfrm>
          <a:off x="527275" y="225"/>
          <a:ext cx="1345749" cy="1345749"/>
        </a:xfrm>
        <a:prstGeom prst="circularArrow">
          <a:avLst>
            <a:gd name="adj1" fmla="val 6903"/>
            <a:gd name="adj2" fmla="val 465463"/>
            <a:gd name="adj3" fmla="val 16748949"/>
            <a:gd name="adj4" fmla="val 15185588"/>
            <a:gd name="adj5" fmla="val 8054"/>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249156" y="1279287"/>
            <a:ext cx="4605433"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Slide Image Placeholder 1"/>
          <p:cNvSpPr>
            <a:spLocks noGrp="1" noRot="1" noChangeAspect="1"/>
          </p:cNvSpPr>
          <p:nvPr>
            <p:ph type="sldImg"/>
          </p:nvPr>
        </p:nvSpPr>
        <p:spPr>
          <a:xfrm>
            <a:off x="1143000" y="685800"/>
            <a:ext cx="4572000" cy="3429000"/>
          </a:xfrm>
          <a:prstGeom prst="rect">
            <a:avLst/>
          </a:prstGeom>
          <a:noFill/>
          <a:ln w="12700" cap="flat" cmpd="sng">
            <a:solidFill>
              <a:srgbClr val="000000"/>
            </a:solidFill>
            <a:prstDash val="solid"/>
            <a:round/>
            <a:headEnd type="none" w="med" len="med"/>
            <a:tailEnd type="none" w="med" len="med"/>
          </a:ln>
        </p:spPr>
      </p:sp>
      <p:sp>
        <p:nvSpPr>
          <p:cNvPr id="31746" name="Notes Placeholder 2"/>
          <p:cNvSpPr>
            <a:spLocks noGrp="1"/>
          </p:cNvSpPr>
          <p:nvPr>
            <p:ph type="body"/>
          </p:nvPr>
        </p:nvSpPr>
        <p:spPr/>
        <p:txBody>
          <a:bodyPr lIns="91440" tIns="45720" rIns="91440" bIns="45720" anchor="t"/>
          <a:p>
            <a:pPr lvl="0"/>
            <a:endParaRPr lang="en-US" altLang="en-US" dirty="0"/>
          </a:p>
        </p:txBody>
      </p:sp>
      <p:sp>
        <p:nvSpPr>
          <p:cNvPr id="31747" name="Slide Number Placeholder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fld id="{9A0DB2DC-4C9A-4742-B13C-FB6460FD3503}" type="slidenum">
              <a:rPr lang="en-US" altLang="en-US" sz="1200"/>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Slide Image Placeholder 1"/>
          <p:cNvSpPr>
            <a:spLocks noGrp="1" noRot="1" noChangeAspect="1"/>
          </p:cNvSpPr>
          <p:nvPr>
            <p:ph type="sldImg"/>
          </p:nvPr>
        </p:nvSpPr>
        <p:spPr>
          <a:xfrm>
            <a:off x="1143000" y="685800"/>
            <a:ext cx="4572000" cy="3429000"/>
          </a:xfrm>
          <a:prstGeom prst="rect">
            <a:avLst/>
          </a:prstGeom>
          <a:noFill/>
          <a:ln w="12700" cap="flat" cmpd="sng">
            <a:solidFill>
              <a:srgbClr val="000000"/>
            </a:solidFill>
            <a:prstDash val="solid"/>
            <a:round/>
            <a:headEnd type="none" w="med" len="med"/>
            <a:tailEnd type="none" w="med" len="med"/>
          </a:ln>
        </p:spPr>
      </p:sp>
      <p:sp>
        <p:nvSpPr>
          <p:cNvPr id="68610" name="Notes Placeholder 2"/>
          <p:cNvSpPr>
            <a:spLocks noGrp="1"/>
          </p:cNvSpPr>
          <p:nvPr>
            <p:ph type="body"/>
          </p:nvPr>
        </p:nvSpPr>
        <p:spPr/>
        <p:txBody>
          <a:bodyPr lIns="91440" tIns="45720" rIns="91440" bIns="45720" anchor="t"/>
          <a:p>
            <a:pPr lvl="0"/>
            <a:endParaRPr lang="en-US" altLang="en-US" dirty="0"/>
          </a:p>
        </p:txBody>
      </p:sp>
      <p:sp>
        <p:nvSpPr>
          <p:cNvPr id="68611" name="Slide Number Placeholder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fld id="{9A0DB2DC-4C9A-4742-B13C-FB6460FD3503}" type="slidenum">
              <a:rPr lang="en-US" altLang="en-US" sz="1200"/>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Slide Image Placeholder 1"/>
          <p:cNvSpPr>
            <a:spLocks noGrp="1" noRot="1" noChangeAspect="1"/>
          </p:cNvSpPr>
          <p:nvPr>
            <p:ph type="sldImg"/>
          </p:nvPr>
        </p:nvSpPr>
        <p:spPr>
          <a:xfrm>
            <a:off x="1143000" y="685800"/>
            <a:ext cx="4572000" cy="3429000"/>
          </a:xfrm>
          <a:prstGeom prst="rect">
            <a:avLst/>
          </a:prstGeom>
          <a:noFill/>
          <a:ln w="12700" cap="flat" cmpd="sng">
            <a:solidFill>
              <a:srgbClr val="000000"/>
            </a:solidFill>
            <a:prstDash val="solid"/>
            <a:round/>
            <a:headEnd type="none" w="med" len="med"/>
            <a:tailEnd type="none" w="med" len="med"/>
          </a:ln>
        </p:spPr>
      </p:sp>
      <p:sp>
        <p:nvSpPr>
          <p:cNvPr id="75778" name="Notes Placeholder 2"/>
          <p:cNvSpPr>
            <a:spLocks noGrp="1"/>
          </p:cNvSpPr>
          <p:nvPr>
            <p:ph type="body"/>
          </p:nvPr>
        </p:nvSpPr>
        <p:spPr/>
        <p:txBody>
          <a:bodyPr lIns="91440" tIns="45720" rIns="91440" bIns="45720" anchor="t"/>
          <a:p>
            <a:pPr lvl="0"/>
            <a:endParaRPr lang="en-US" altLang="en-US" dirty="0"/>
          </a:p>
        </p:txBody>
      </p:sp>
      <p:sp>
        <p:nvSpPr>
          <p:cNvPr id="75779" name="Slide Number Placeholder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fld id="{9A0DB2DC-4C9A-4742-B13C-FB6460FD3503}" type="slidenum">
              <a:rPr lang="en-US" altLang="en-US" sz="1200"/>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Slide Image Placeholder 1"/>
          <p:cNvSpPr>
            <a:spLocks noGrp="1" noRot="1" noChangeAspect="1"/>
          </p:cNvSpPr>
          <p:nvPr>
            <p:ph type="sldImg"/>
          </p:nvPr>
        </p:nvSpPr>
        <p:spPr>
          <a:xfrm>
            <a:off x="1143000" y="685800"/>
            <a:ext cx="4572000" cy="3429000"/>
          </a:xfrm>
          <a:prstGeom prst="rect">
            <a:avLst/>
          </a:prstGeom>
          <a:noFill/>
          <a:ln w="12700" cap="flat" cmpd="sng">
            <a:solidFill>
              <a:srgbClr val="000000"/>
            </a:solidFill>
            <a:prstDash val="solid"/>
            <a:round/>
            <a:headEnd type="none" w="med" len="med"/>
            <a:tailEnd type="none" w="med" len="med"/>
          </a:ln>
        </p:spPr>
      </p:sp>
      <p:sp>
        <p:nvSpPr>
          <p:cNvPr id="111618" name="Notes Placeholder 2"/>
          <p:cNvSpPr>
            <a:spLocks noGrp="1"/>
          </p:cNvSpPr>
          <p:nvPr>
            <p:ph type="body"/>
          </p:nvPr>
        </p:nvSpPr>
        <p:spPr/>
        <p:txBody>
          <a:bodyPr lIns="91440" tIns="45720" rIns="91440" bIns="45720" anchor="t"/>
          <a:p>
            <a:pPr lvl="0"/>
            <a:r>
              <a:rPr lang="en-US" altLang="en-US" dirty="0"/>
              <a:t>I’ve described</a:t>
            </a:r>
            <a:r>
              <a:rPr lang="en-US" altLang="en-US" baseline="0" dirty="0"/>
              <a:t> some recent projects, as well as 3 proposals for which I’m currently seeking funding that all try to unite other sources of biological knowledge with phylogenetic comparative methods, really with the goal of understanding how adaptive landscapes change over macroevolutionary time. I see my research program sitting at the intersection of </a:t>
            </a:r>
            <a:r>
              <a:rPr lang="en-US" altLang="en-US" baseline="0" dirty="0" err="1"/>
              <a:t>microevolutionary</a:t>
            </a:r>
            <a:r>
              <a:rPr lang="en-US" altLang="en-US" baseline="0" dirty="0"/>
              <a:t> field studies and macroevolutionary </a:t>
            </a:r>
            <a:r>
              <a:rPr lang="en-US" altLang="en-US" baseline="0" dirty="0" err="1"/>
              <a:t>phylogenetics</a:t>
            </a:r>
            <a:r>
              <a:rPr lang="en-US" altLang="en-US" baseline="0" dirty="0"/>
              <a:t>. The availability of increasingly robust phylogenetic hypotheses allows us to do “phylogenetic natural history” using tools such as bayou to understand which clades are unique, and behaving differently. We can then target our study on those particular organisms, understand the biological processes underlying their change; and then scale these processes to macroevolutionary scales to see if they explain the diversity across the phylogeny.  I’m very excited about the prospect of working here at Virginia tech because there are people doing such great work on interesting biological processes that have profound macroevolutionary implications. I think as someone with a hand in methods development, theory and empirical research, I would thrive working at the interface of these two scales at VT, and would envision having students and postdocs that not only worked on developing methods and theory, but also those interested in empirical questions and would build phylogenies in my lab or collaborations to apply process-based models to macroevolutionary data. </a:t>
            </a:r>
            <a:endParaRPr lang="en-US" altLang="en-US" dirty="0"/>
          </a:p>
        </p:txBody>
      </p:sp>
      <p:sp>
        <p:nvSpPr>
          <p:cNvPr id="111619" name="Slide Number Placeholder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fld id="{9A0DB2DC-4C9A-4742-B13C-FB6460FD3503}" type="slidenum">
              <a:rPr lang="en-US" altLang="en-US" sz="1200"/>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solidFill>
                  <a:schemeClr val="bg1">
                    <a:lumMod val="95000"/>
                  </a:schemeClr>
                </a:solidFill>
              </a:defRPr>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bg1">
              <a:lumMod val="95000"/>
            </a:schemeClr>
          </a:solidFill>
          <a:latin typeface="Ubuntu" panose="020B0604030602030204" charset="0"/>
          <a:ea typeface="Ubuntu" panose="020B0604030602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Ubuntu" panose="020B0604030602030204" charset="0"/>
          <a:ea typeface="Ubuntu" panose="020B0604030602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Ubuntu" panose="020B0604030602030204" charset="0"/>
          <a:ea typeface="Ubuntu" panose="020B0604030602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Ubuntu" panose="020B0604030602030204" charset="0"/>
          <a:ea typeface="Ubuntu" panose="020B0604030602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Ubuntu" panose="020B0604030602030204" charset="0"/>
          <a:ea typeface="Ubuntu" panose="020B0604030602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Ubuntu" panose="020B0604030602030204" charset="0"/>
          <a:ea typeface="Ubuntu" panose="020B0604030602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5" Type="http://schemas.openxmlformats.org/officeDocument/2006/relationships/notesSlide" Target="../notesSlides/notesSlide2.xml"/><Relationship Id="rId14" Type="http://schemas.openxmlformats.org/officeDocument/2006/relationships/slideLayout" Target="../slideLayouts/slideLayout2.xml"/><Relationship Id="rId13" Type="http://schemas.openxmlformats.org/officeDocument/2006/relationships/image" Target="../media/image30.png"/><Relationship Id="rId12" Type="http://schemas.openxmlformats.org/officeDocument/2006/relationships/image" Target="../media/image29.png"/><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jpeg"/><Relationship Id="rId1" Type="http://schemas.openxmlformats.org/officeDocument/2006/relationships/image" Target="../media/image3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image" Target="../media/image35.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image" Target="../media/image35.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42.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image" Target="../media/image3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9" Type="http://schemas.openxmlformats.org/officeDocument/2006/relationships/diagramQuickStyle" Target="../diagrams/quickStyle2.xml"/><Relationship Id="rId8" Type="http://schemas.openxmlformats.org/officeDocument/2006/relationships/diagramLayout" Target="../diagrams/layout2.xml"/><Relationship Id="rId7" Type="http://schemas.openxmlformats.org/officeDocument/2006/relationships/diagramData" Target="../diagrams/data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6" Type="http://schemas.openxmlformats.org/officeDocument/2006/relationships/notesSlide" Target="../notesSlides/notesSlide4.xml"/><Relationship Id="rId15" Type="http://schemas.openxmlformats.org/officeDocument/2006/relationships/slideLayout" Target="../slideLayouts/slideLayout2.xml"/><Relationship Id="rId14" Type="http://schemas.openxmlformats.org/officeDocument/2006/relationships/image" Target="../media/image59.png"/><Relationship Id="rId13" Type="http://schemas.openxmlformats.org/officeDocument/2006/relationships/image" Target="../media/image58.png"/><Relationship Id="rId12" Type="http://schemas.openxmlformats.org/officeDocument/2006/relationships/image" Target="../media/image57.png"/><Relationship Id="rId11" Type="http://schemas.microsoft.com/office/2007/relationships/diagramDrawing" Target="../diagrams/drawing2.xml"/><Relationship Id="rId10" Type="http://schemas.openxmlformats.org/officeDocument/2006/relationships/diagramColors" Target="../diagrams/colors2.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normAutofit fontScale="90000"/>
          </a:bodyPr>
          <a:p>
            <a:r>
              <a:rPr lang="" altLang="en-US"/>
              <a:t>Data-Driven Approaches vs. Hypothesis testing</a:t>
            </a:r>
            <a:endParaRPr lang="" altLang="en-US"/>
          </a:p>
        </p:txBody>
      </p:sp>
      <p:sp>
        <p:nvSpPr>
          <p:cNvPr id="3" name="Subtitle 2"/>
          <p:cNvSpPr>
            <a:spLocks noGrp="1"/>
          </p:cNvSpPr>
          <p:nvPr>
            <p:ph type="subTitle" idx="1"/>
          </p:nvPr>
        </p:nvSpPr>
        <p:spPr/>
        <p:txBody>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1447800"/>
            <a:ext cx="8229600" cy="1143000"/>
          </a:xfrm>
          <a:ln>
            <a:miter/>
          </a:ln>
        </p:spPr>
        <p:txBody>
          <a:bodyPr vert="horz" lIns="91440" tIns="45720" rIns="91440" bIns="45720" rtlCol="0" anchor="ctr">
            <a:normAutofit fontScale="90000"/>
          </a:bodyPr>
          <a:lstStyle/>
          <a:p>
            <a:pPr fontAlgn="auto"/>
            <a:r>
              <a:rPr lang="en-US" strike="noStrike" noProof="1" dirty="0">
                <a:solidFill>
                  <a:schemeClr val="bg1">
                    <a:lumMod val="85000"/>
                  </a:schemeClr>
                </a:solidFill>
              </a:rPr>
              <a:t>Rare, singular events break everything</a:t>
            </a:r>
            <a:endParaRPr lang="en-US" strike="noStrike" noProof="1" dirty="0">
              <a:solidFill>
                <a:schemeClr val="bg1">
                  <a:lumMod val="85000"/>
                </a:schemeClr>
              </a:solidFill>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Picture 1"/>
          <p:cNvPicPr>
            <a:picLocks noChangeAspect="1"/>
          </p:cNvPicPr>
          <p:nvPr/>
        </p:nvPicPr>
        <p:blipFill>
          <a:blip r:embed="rId1">
            <a:lum bright="19998" contrast="40000"/>
          </a:blip>
          <a:stretch>
            <a:fillRect/>
          </a:stretch>
        </p:blipFill>
        <p:spPr>
          <a:xfrm>
            <a:off x="0" y="11113"/>
            <a:ext cx="9144000" cy="7475537"/>
          </a:xfrm>
          <a:prstGeom prst="rect">
            <a:avLst/>
          </a:prstGeom>
          <a:noFill/>
          <a:ln w="9525">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Picture 3"/>
          <p:cNvPicPr>
            <a:picLocks noChangeAspect="1"/>
          </p:cNvPicPr>
          <p:nvPr/>
        </p:nvPicPr>
        <p:blipFill>
          <a:blip r:embed="rId1"/>
          <a:stretch>
            <a:fillRect/>
          </a:stretch>
        </p:blipFill>
        <p:spPr>
          <a:xfrm>
            <a:off x="-144462" y="76200"/>
            <a:ext cx="9417050" cy="2286000"/>
          </a:xfrm>
          <a:prstGeom prst="rect">
            <a:avLst/>
          </a:prstGeom>
          <a:noFill/>
          <a:ln w="9525">
            <a:noFill/>
          </a:ln>
        </p:spPr>
      </p:pic>
      <p:pic>
        <p:nvPicPr>
          <p:cNvPr id="23554" name="Picture 6"/>
          <p:cNvPicPr>
            <a:picLocks noChangeAspect="1"/>
          </p:cNvPicPr>
          <p:nvPr/>
        </p:nvPicPr>
        <p:blipFill>
          <a:blip r:embed="rId2"/>
          <a:srcRect r="22720"/>
          <a:stretch>
            <a:fillRect/>
          </a:stretch>
        </p:blipFill>
        <p:spPr>
          <a:xfrm rot="-5400000">
            <a:off x="3405188" y="-933450"/>
            <a:ext cx="2330450" cy="9142413"/>
          </a:xfrm>
          <a:prstGeom prst="rect">
            <a:avLst/>
          </a:prstGeom>
          <a:noFill/>
          <a:ln w="9525">
            <a:noFill/>
          </a:ln>
        </p:spPr>
      </p:pic>
      <p:sp>
        <p:nvSpPr>
          <p:cNvPr id="23555" name="TextBox 7"/>
          <p:cNvSpPr txBox="1"/>
          <p:nvPr/>
        </p:nvSpPr>
        <p:spPr>
          <a:xfrm>
            <a:off x="0" y="3352800"/>
            <a:ext cx="3200400" cy="1200150"/>
          </a:xfrm>
          <a:prstGeom prst="rect">
            <a:avLst/>
          </a:prstGeom>
          <a:solidFill>
            <a:schemeClr val="bg1"/>
          </a:solidFill>
          <a:ln w="9525">
            <a:noFill/>
          </a:ln>
        </p:spPr>
        <p:txBody>
          <a:bodyPr wrap="square" anchor="t">
            <a:spAutoFit/>
          </a:bodyPr>
          <a:p>
            <a:pPr indent="0" algn="ctr"/>
            <a:r>
              <a:rPr lang="en-US" altLang="en-US" sz="2400" dirty="0">
                <a:latin typeface="Calibri" charset="0"/>
              </a:rPr>
              <a:t>State-dependent Diversification </a:t>
            </a:r>
            <a:endParaRPr lang="en-US" altLang="en-US" sz="2400" dirty="0">
              <a:latin typeface="Calibri" charset="0"/>
            </a:endParaRPr>
          </a:p>
          <a:p>
            <a:pPr indent="0" algn="ctr"/>
            <a:r>
              <a:rPr lang="en-US" altLang="en-US" sz="2400" dirty="0">
                <a:latin typeface="Calibri" charset="0"/>
              </a:rPr>
              <a:t>(SSE models, e.g. </a:t>
            </a:r>
            <a:r>
              <a:rPr lang="en-US" altLang="en-US" sz="2400" dirty="0" err="1">
                <a:latin typeface="Calibri" charset="0"/>
              </a:rPr>
              <a:t>BiSSE</a:t>
            </a:r>
            <a:r>
              <a:rPr lang="en-US" altLang="en-US" sz="2400" dirty="0">
                <a:latin typeface="Calibri" charset="0"/>
              </a:rPr>
              <a:t>)</a:t>
            </a:r>
            <a:endParaRPr lang="en-US" altLang="zh-CN" sz="2400">
              <a:latin typeface="Calibri" charset="0"/>
            </a:endParaRPr>
          </a:p>
        </p:txBody>
      </p:sp>
      <p:sp>
        <p:nvSpPr>
          <p:cNvPr id="9" name="Title 1"/>
          <p:cNvSpPr txBox="1"/>
          <p:nvPr/>
        </p:nvSpPr>
        <p:spPr>
          <a:xfrm>
            <a:off x="0" y="5257800"/>
            <a:ext cx="9144000" cy="1143000"/>
          </a:xfrm>
          <a:prstGeom prst="rect">
            <a:avLst/>
          </a:prstGeom>
          <a:noFill/>
          <a:ln w="9525">
            <a:noFill/>
          </a:ln>
        </p:spPr>
        <p:txBody>
          <a:bodyPr lIns="91440" tIns="45720" rIns="91440" bIns="45720" anchor="ctr"/>
          <a:p>
            <a:pPr indent="0" algn="ctr"/>
            <a:r>
              <a:rPr lang="en-US" altLang="en-US" sz="3200" b="1" dirty="0">
                <a:solidFill>
                  <a:srgbClr val="D9D9D9"/>
                </a:solidFill>
                <a:latin typeface="Ubuntu" panose="020B0604030602030204" charset="0"/>
              </a:rPr>
              <a:t>77% of 400 datasets showed a significant association between speciation rate and </a:t>
            </a:r>
            <a:br>
              <a:rPr lang="en-US" altLang="en-US" sz="3200" b="1" dirty="0">
                <a:solidFill>
                  <a:srgbClr val="D9D9D9"/>
                </a:solidFill>
                <a:latin typeface="Ubuntu" panose="020B0604030602030204" charset="0"/>
              </a:rPr>
            </a:br>
            <a:r>
              <a:rPr lang="en-US" altLang="en-US" sz="3200" b="1" i="1" dirty="0">
                <a:solidFill>
                  <a:srgbClr val="D9D9D9"/>
                </a:solidFill>
                <a:latin typeface="Ubuntu" panose="020B0604030602030204" charset="0"/>
              </a:rPr>
              <a:t>taxon name length (!!!)</a:t>
            </a:r>
            <a:r>
              <a:rPr lang="en-US" altLang="en-US" sz="3200" b="1" dirty="0">
                <a:solidFill>
                  <a:srgbClr val="D9D9D9"/>
                </a:solidFill>
                <a:latin typeface="Ubuntu" panose="020B0604030602030204" charset="0"/>
              </a:rPr>
              <a:t> </a:t>
            </a:r>
            <a:endParaRPr lang="en-US" altLang="zh-CN" sz="4400" b="1">
              <a:solidFill>
                <a:srgbClr val="91C7A9"/>
              </a:solidFill>
              <a:latin typeface="Ubuntu" panose="020B0604030602030204" charset="0"/>
              <a:ea typeface="Ubuntu" panose="020B060403060203020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5570" y="36195"/>
            <a:ext cx="5516245" cy="5121910"/>
          </a:xfrm>
          <a:prstGeom prst="rect">
            <a:avLst/>
          </a:prstGeom>
        </p:spPr>
      </p:pic>
      <p:pic>
        <p:nvPicPr>
          <p:cNvPr id="5" name="Picture 4"/>
          <p:cNvPicPr>
            <a:picLocks noChangeAspect="1"/>
          </p:cNvPicPr>
          <p:nvPr/>
        </p:nvPicPr>
        <p:blipFill>
          <a:blip r:embed="rId2"/>
          <a:stretch>
            <a:fillRect/>
          </a:stretch>
        </p:blipFill>
        <p:spPr>
          <a:xfrm>
            <a:off x="2902585" y="5146675"/>
            <a:ext cx="6210935" cy="16383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Title 1"/>
          <p:cNvSpPr>
            <a:spLocks noGrp="1"/>
          </p:cNvSpPr>
          <p:nvPr>
            <p:ph type="title"/>
          </p:nvPr>
        </p:nvSpPr>
        <p:spPr>
          <a:xfrm>
            <a:off x="914400" y="5791200"/>
            <a:ext cx="8229600" cy="1143000"/>
          </a:xfrm>
        </p:spPr>
        <p:txBody>
          <a:bodyPr lIns="91440" tIns="45720" rIns="91440" bIns="45720" anchor="ctr"/>
          <a:p>
            <a:pPr algn="r" defTabSz="914400">
              <a:buNone/>
            </a:pPr>
            <a:r>
              <a:rPr lang="en-US" altLang="en-US" sz="2800" kern="1200" dirty="0">
                <a:solidFill>
                  <a:srgbClr val="E46A6B"/>
                </a:solidFill>
                <a:latin typeface="Ubuntu" panose="020B0604030602030204" charset="0"/>
                <a:ea typeface="Ubuntu" panose="020B0604030602030204" charset="0"/>
                <a:cs typeface="Aharoni" pitchFamily="2" charset="-79"/>
              </a:rPr>
              <a:t>Beaulieu and O’Meara (2016)</a:t>
            </a:r>
            <a:endParaRPr lang="en-US" altLang="zh-CN" sz="2800" kern="1200">
              <a:solidFill>
                <a:srgbClr val="E46A6B"/>
              </a:solidFill>
              <a:latin typeface="Ubuntu" panose="020B0604030602030204" charset="0"/>
              <a:ea typeface="Ubuntu" panose="020B0604030602030204" charset="0"/>
              <a:cs typeface="Aharoni" pitchFamily="2" charset="-79"/>
            </a:endParaRPr>
          </a:p>
        </p:txBody>
      </p:sp>
      <p:sp>
        <p:nvSpPr>
          <p:cNvPr id="24578" name="Title 1"/>
          <p:cNvSpPr txBox="1"/>
          <p:nvPr/>
        </p:nvSpPr>
        <p:spPr>
          <a:xfrm>
            <a:off x="457200" y="457200"/>
            <a:ext cx="8229600" cy="1143000"/>
          </a:xfrm>
          <a:prstGeom prst="rect">
            <a:avLst/>
          </a:prstGeom>
          <a:noFill/>
          <a:ln w="9525">
            <a:noFill/>
          </a:ln>
        </p:spPr>
        <p:txBody>
          <a:bodyPr lIns="91440" tIns="45720" rIns="91440" bIns="45720" anchor="ctr"/>
          <a:p>
            <a:pPr indent="0" algn="ctr"/>
            <a:r>
              <a:rPr lang="en-US" altLang="en-US" sz="4400" b="1" dirty="0">
                <a:solidFill>
                  <a:srgbClr val="D9D9D9"/>
                </a:solidFill>
                <a:latin typeface="Ubuntu" panose="020B0604030602030204" charset="0"/>
              </a:rPr>
              <a:t>Constant rate diversification</a:t>
            </a:r>
            <a:endParaRPr lang="en-US" altLang="en-US" sz="4400" b="1" dirty="0">
              <a:solidFill>
                <a:srgbClr val="D9D9D9"/>
              </a:solidFill>
              <a:latin typeface="Ubuntu" panose="020B0604030602030204" charset="0"/>
              <a:ea typeface="Ubuntu" panose="020B0604030602030204" charset="0"/>
            </a:endParaRPr>
          </a:p>
        </p:txBody>
      </p:sp>
      <p:sp>
        <p:nvSpPr>
          <p:cNvPr id="24579" name="Title 1"/>
          <p:cNvSpPr txBox="1"/>
          <p:nvPr/>
        </p:nvSpPr>
        <p:spPr>
          <a:xfrm>
            <a:off x="34925" y="2057400"/>
            <a:ext cx="9067800" cy="1143000"/>
          </a:xfrm>
          <a:prstGeom prst="rect">
            <a:avLst/>
          </a:prstGeom>
          <a:noFill/>
          <a:ln w="9525">
            <a:noFill/>
          </a:ln>
        </p:spPr>
        <p:txBody>
          <a:bodyPr lIns="91440" tIns="45720" rIns="91440" bIns="45720" anchor="ctr"/>
          <a:p>
            <a:pPr indent="0" algn="ctr"/>
            <a:r>
              <a:rPr lang="en-US" altLang="en-US" sz="4400" b="1" dirty="0">
                <a:solidFill>
                  <a:srgbClr val="D9D9D9"/>
                </a:solidFill>
                <a:latin typeface="Ubuntu" panose="020B0604030602030204" charset="0"/>
              </a:rPr>
              <a:t>Trait-dependent diversification</a:t>
            </a:r>
            <a:endParaRPr lang="en-US" altLang="en-US" sz="4400" b="1" dirty="0">
              <a:solidFill>
                <a:srgbClr val="D9D9D9"/>
              </a:solidFill>
              <a:latin typeface="Ubuntu" panose="020B0604030602030204" charset="0"/>
              <a:ea typeface="Ubuntu" panose="020B0604030602030204" charset="0"/>
            </a:endParaRPr>
          </a:p>
        </p:txBody>
      </p:sp>
      <p:sp>
        <p:nvSpPr>
          <p:cNvPr id="24580" name="Title 1"/>
          <p:cNvSpPr txBox="1"/>
          <p:nvPr/>
        </p:nvSpPr>
        <p:spPr>
          <a:xfrm>
            <a:off x="533400" y="1295400"/>
            <a:ext cx="8229600" cy="1143000"/>
          </a:xfrm>
          <a:prstGeom prst="rect">
            <a:avLst/>
          </a:prstGeom>
          <a:noFill/>
          <a:ln w="9525">
            <a:noFill/>
          </a:ln>
        </p:spPr>
        <p:txBody>
          <a:bodyPr lIns="91440" tIns="45720" rIns="91440" bIns="45720" anchor="ctr"/>
          <a:p>
            <a:pPr indent="0" algn="ctr"/>
            <a:r>
              <a:rPr lang="en-US" altLang="en-US" sz="4400" b="1" dirty="0">
                <a:solidFill>
                  <a:srgbClr val="D9D9D9"/>
                </a:solidFill>
                <a:latin typeface="Ubuntu" panose="020B0604030602030204" charset="0"/>
              </a:rPr>
              <a:t>Vs.</a:t>
            </a:r>
            <a:endParaRPr lang="en-US" altLang="en-US" sz="4400" b="1" dirty="0">
              <a:solidFill>
                <a:srgbClr val="D9D9D9"/>
              </a:solidFill>
              <a:latin typeface="Ubuntu" panose="020B0604030602030204" charset="0"/>
              <a:ea typeface="Ubuntu" panose="020B060403060203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Title 1"/>
          <p:cNvSpPr>
            <a:spLocks noGrp="1"/>
          </p:cNvSpPr>
          <p:nvPr>
            <p:ph type="title"/>
          </p:nvPr>
        </p:nvSpPr>
        <p:spPr>
          <a:xfrm>
            <a:off x="914400" y="5791200"/>
            <a:ext cx="8229600" cy="1143000"/>
          </a:xfrm>
        </p:spPr>
        <p:txBody>
          <a:bodyPr lIns="91440" tIns="45720" rIns="91440" bIns="45720" anchor="ctr"/>
          <a:p>
            <a:pPr algn="r" defTabSz="914400">
              <a:buNone/>
            </a:pPr>
            <a:r>
              <a:rPr lang="en-US" altLang="en-US" sz="2800" kern="1200" dirty="0">
                <a:solidFill>
                  <a:srgbClr val="E46A6B"/>
                </a:solidFill>
                <a:latin typeface="Ubuntu" panose="020B0604030602030204" charset="0"/>
                <a:ea typeface="Ubuntu" panose="020B0604030602030204" charset="0"/>
                <a:cs typeface="Aharoni" pitchFamily="2" charset="-79"/>
              </a:rPr>
              <a:t>Beaulieu and O’Meara (2016)</a:t>
            </a:r>
            <a:endParaRPr lang="en-US" altLang="zh-CN" sz="2800" kern="1200">
              <a:solidFill>
                <a:srgbClr val="E46A6B"/>
              </a:solidFill>
              <a:latin typeface="Ubuntu" panose="020B0604030602030204" charset="0"/>
              <a:ea typeface="Ubuntu" panose="020B0604030602030204" charset="0"/>
              <a:cs typeface="Aharoni" pitchFamily="2" charset="-79"/>
            </a:endParaRPr>
          </a:p>
        </p:txBody>
      </p:sp>
      <p:sp>
        <p:nvSpPr>
          <p:cNvPr id="25602" name="Title 1"/>
          <p:cNvSpPr txBox="1"/>
          <p:nvPr/>
        </p:nvSpPr>
        <p:spPr>
          <a:xfrm>
            <a:off x="457200" y="457200"/>
            <a:ext cx="8229600" cy="1143000"/>
          </a:xfrm>
          <a:prstGeom prst="rect">
            <a:avLst/>
          </a:prstGeom>
          <a:noFill/>
          <a:ln w="9525">
            <a:noFill/>
          </a:ln>
        </p:spPr>
        <p:txBody>
          <a:bodyPr lIns="91440" tIns="45720" rIns="91440" bIns="45720" anchor="ctr"/>
          <a:p>
            <a:pPr indent="0" algn="ctr"/>
            <a:r>
              <a:rPr lang="en-US" altLang="en-US" sz="4400" b="1" dirty="0">
                <a:solidFill>
                  <a:srgbClr val="D9D9D9"/>
                </a:solidFill>
                <a:latin typeface="Ubuntu" panose="020B0604030602030204" charset="0"/>
              </a:rPr>
              <a:t>Constant rate diversification</a:t>
            </a:r>
            <a:endParaRPr lang="en-US" altLang="en-US" sz="4400" b="1" dirty="0">
              <a:solidFill>
                <a:srgbClr val="D9D9D9"/>
              </a:solidFill>
              <a:latin typeface="Ubuntu" panose="020B0604030602030204" charset="0"/>
              <a:ea typeface="Ubuntu" panose="020B0604030602030204" charset="0"/>
            </a:endParaRPr>
          </a:p>
        </p:txBody>
      </p:sp>
      <p:sp>
        <p:nvSpPr>
          <p:cNvPr id="25603" name="Title 1"/>
          <p:cNvSpPr txBox="1"/>
          <p:nvPr/>
        </p:nvSpPr>
        <p:spPr>
          <a:xfrm>
            <a:off x="0" y="2057400"/>
            <a:ext cx="9144000" cy="1143000"/>
          </a:xfrm>
          <a:prstGeom prst="rect">
            <a:avLst/>
          </a:prstGeom>
          <a:noFill/>
          <a:ln w="9525">
            <a:noFill/>
          </a:ln>
        </p:spPr>
        <p:txBody>
          <a:bodyPr lIns="91440" tIns="45720" rIns="91440" bIns="45720" anchor="ctr"/>
          <a:p>
            <a:pPr indent="0" algn="ctr"/>
            <a:r>
              <a:rPr lang="en-US" altLang="en-US" sz="4400" b="1" dirty="0">
                <a:solidFill>
                  <a:srgbClr val="D9D9D9"/>
                </a:solidFill>
                <a:latin typeface="Ubuntu" panose="020B0604030602030204" charset="0"/>
              </a:rPr>
              <a:t>Trait-dependent diversification</a:t>
            </a:r>
            <a:endParaRPr lang="en-US" altLang="en-US" sz="4400" b="1" dirty="0">
              <a:solidFill>
                <a:srgbClr val="D9D9D9"/>
              </a:solidFill>
              <a:latin typeface="Ubuntu" panose="020B0604030602030204" charset="0"/>
              <a:ea typeface="Ubuntu" panose="020B0604030602030204" charset="0"/>
            </a:endParaRPr>
          </a:p>
        </p:txBody>
      </p:sp>
      <p:sp>
        <p:nvSpPr>
          <p:cNvPr id="25604" name="Title 1"/>
          <p:cNvSpPr txBox="1"/>
          <p:nvPr/>
        </p:nvSpPr>
        <p:spPr>
          <a:xfrm>
            <a:off x="533400" y="1295400"/>
            <a:ext cx="8229600" cy="1143000"/>
          </a:xfrm>
          <a:prstGeom prst="rect">
            <a:avLst/>
          </a:prstGeom>
          <a:noFill/>
          <a:ln w="9525">
            <a:noFill/>
          </a:ln>
        </p:spPr>
        <p:txBody>
          <a:bodyPr lIns="91440" tIns="45720" rIns="91440" bIns="45720" anchor="ctr"/>
          <a:p>
            <a:pPr indent="0" algn="ctr"/>
            <a:r>
              <a:rPr lang="en-US" altLang="en-US" sz="4400" b="1" dirty="0">
                <a:solidFill>
                  <a:srgbClr val="D9D9D9"/>
                </a:solidFill>
                <a:latin typeface="Ubuntu" panose="020B0604030602030204" charset="0"/>
              </a:rPr>
              <a:t>Vs.</a:t>
            </a:r>
            <a:endParaRPr lang="en-US" altLang="en-US" sz="4400" b="1" dirty="0">
              <a:solidFill>
                <a:srgbClr val="D9D9D9"/>
              </a:solidFill>
              <a:latin typeface="Ubuntu" panose="020B0604030602030204" charset="0"/>
              <a:ea typeface="Ubuntu" panose="020B0604030602030204" charset="0"/>
            </a:endParaRPr>
          </a:p>
        </p:txBody>
      </p:sp>
      <p:sp>
        <p:nvSpPr>
          <p:cNvPr id="25605" name="Title 1"/>
          <p:cNvSpPr txBox="1"/>
          <p:nvPr/>
        </p:nvSpPr>
        <p:spPr>
          <a:xfrm>
            <a:off x="533400" y="3868738"/>
            <a:ext cx="8229600" cy="1143000"/>
          </a:xfrm>
          <a:prstGeom prst="rect">
            <a:avLst/>
          </a:prstGeom>
          <a:noFill/>
          <a:ln w="9525">
            <a:noFill/>
          </a:ln>
        </p:spPr>
        <p:txBody>
          <a:bodyPr lIns="91440" tIns="45720" rIns="91440" bIns="45720" anchor="ctr"/>
          <a:p>
            <a:pPr indent="0" algn="ctr"/>
            <a:r>
              <a:rPr lang="en-US" altLang="en-US" sz="4000" b="1" dirty="0">
                <a:solidFill>
                  <a:srgbClr val="D9D9D9"/>
                </a:solidFill>
                <a:latin typeface="Ubuntu" panose="020B0604030602030204" charset="0"/>
              </a:rPr>
              <a:t>Variable diversification independent of trait</a:t>
            </a:r>
            <a:endParaRPr lang="en-US" altLang="en-US" sz="4000" b="1" dirty="0">
              <a:solidFill>
                <a:srgbClr val="D9D9D9"/>
              </a:solidFill>
              <a:latin typeface="Ubuntu" panose="020B0604030602030204" charset="0"/>
              <a:ea typeface="Ubuntu" panose="020B0604030602030204" charset="0"/>
            </a:endParaRPr>
          </a:p>
        </p:txBody>
      </p:sp>
      <p:sp>
        <p:nvSpPr>
          <p:cNvPr id="25606" name="Title 1"/>
          <p:cNvSpPr txBox="1"/>
          <p:nvPr/>
        </p:nvSpPr>
        <p:spPr>
          <a:xfrm>
            <a:off x="609600" y="2819400"/>
            <a:ext cx="8229600" cy="1143000"/>
          </a:xfrm>
          <a:prstGeom prst="rect">
            <a:avLst/>
          </a:prstGeom>
          <a:noFill/>
          <a:ln w="9525">
            <a:noFill/>
          </a:ln>
        </p:spPr>
        <p:txBody>
          <a:bodyPr lIns="91440" tIns="45720" rIns="91440" bIns="45720" anchor="ctr"/>
          <a:p>
            <a:pPr indent="0" algn="ctr"/>
            <a:r>
              <a:rPr lang="en-US" altLang="en-US" sz="4400" b="1" dirty="0">
                <a:solidFill>
                  <a:srgbClr val="D9D9D9"/>
                </a:solidFill>
                <a:latin typeface="Ubuntu" panose="020B0604030602030204" charset="0"/>
              </a:rPr>
              <a:t>Vs.</a:t>
            </a:r>
            <a:endParaRPr lang="en-US" altLang="en-US" sz="4400" b="1" dirty="0">
              <a:solidFill>
                <a:srgbClr val="D9D9D9"/>
              </a:solidFill>
              <a:latin typeface="Ubuntu" panose="020B0604030602030204" charset="0"/>
              <a:ea typeface="Ubuntu" panose="020B0604030602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721" name="Group 1"/>
          <p:cNvGrpSpPr/>
          <p:nvPr/>
        </p:nvGrpSpPr>
        <p:grpSpPr>
          <a:xfrm>
            <a:off x="3810000" y="1600200"/>
            <a:ext cx="5257800" cy="4038600"/>
            <a:chOff x="4038600" y="1790700"/>
            <a:chExt cx="4441004" cy="3467100"/>
          </a:xfrm>
        </p:grpSpPr>
        <p:pic>
          <p:nvPicPr>
            <p:cNvPr id="30722" name="Picture 3"/>
            <p:cNvPicPr>
              <a:picLocks noChangeAspect="1"/>
            </p:cNvPicPr>
            <p:nvPr/>
          </p:nvPicPr>
          <p:blipFill>
            <a:blip r:embed="rId1"/>
            <a:stretch>
              <a:fillRect/>
            </a:stretch>
          </p:blipFill>
          <p:spPr>
            <a:xfrm>
              <a:off x="4038600" y="1790700"/>
              <a:ext cx="4441004" cy="3467100"/>
            </a:xfrm>
            <a:prstGeom prst="rect">
              <a:avLst/>
            </a:prstGeom>
            <a:noFill/>
            <a:ln w="9525">
              <a:noFill/>
            </a:ln>
          </p:spPr>
        </p:pic>
        <p:pic>
          <p:nvPicPr>
            <p:cNvPr id="30723" name="Picture 4"/>
            <p:cNvPicPr>
              <a:picLocks noChangeAspect="1"/>
            </p:cNvPicPr>
            <p:nvPr/>
          </p:nvPicPr>
          <p:blipFill>
            <a:blip r:embed="rId2"/>
            <a:srcRect l="14677" r="15085"/>
            <a:stretch>
              <a:fillRect/>
            </a:stretch>
          </p:blipFill>
          <p:spPr>
            <a:xfrm>
              <a:off x="4413369" y="1943100"/>
              <a:ext cx="3511431" cy="3314700"/>
            </a:xfrm>
            <a:prstGeom prst="rect">
              <a:avLst/>
            </a:prstGeom>
            <a:noFill/>
            <a:ln w="9525">
              <a:noFill/>
            </a:ln>
          </p:spPr>
        </p:pic>
      </p:grpSp>
      <p:pic>
        <p:nvPicPr>
          <p:cNvPr id="30724" name="Picture 2"/>
          <p:cNvPicPr>
            <a:picLocks noChangeAspect="1"/>
          </p:cNvPicPr>
          <p:nvPr/>
        </p:nvPicPr>
        <p:blipFill>
          <a:blip r:embed="rId3"/>
          <a:stretch>
            <a:fillRect/>
          </a:stretch>
        </p:blipFill>
        <p:spPr>
          <a:xfrm>
            <a:off x="122238" y="1600200"/>
            <a:ext cx="3795712" cy="4038600"/>
          </a:xfrm>
          <a:prstGeom prst="rect">
            <a:avLst/>
          </a:prstGeom>
          <a:noFill/>
          <a:ln w="9525">
            <a:noFill/>
          </a:ln>
        </p:spPr>
      </p:pic>
      <p:sp>
        <p:nvSpPr>
          <p:cNvPr id="30725" name="Title 1"/>
          <p:cNvSpPr txBox="1"/>
          <p:nvPr/>
        </p:nvSpPr>
        <p:spPr>
          <a:xfrm>
            <a:off x="76200" y="228600"/>
            <a:ext cx="9144000" cy="1143000"/>
          </a:xfrm>
          <a:prstGeom prst="rect">
            <a:avLst/>
          </a:prstGeom>
          <a:noFill/>
          <a:ln w="9525">
            <a:noFill/>
          </a:ln>
        </p:spPr>
        <p:txBody>
          <a:bodyPr lIns="91440" tIns="45720" rIns="91440" bIns="45720" anchor="ctr"/>
          <a:p>
            <a:pPr indent="0"/>
            <a:r>
              <a:rPr lang="en-US" altLang="en-US" sz="4000" b="1" dirty="0">
                <a:solidFill>
                  <a:srgbClr val="F2F2F2"/>
                </a:solidFill>
                <a:latin typeface="Ubuntu" panose="020B0604030602030204" charset="0"/>
              </a:rPr>
              <a:t>Case Study I. </a:t>
            </a:r>
            <a:endParaRPr lang="en-US" altLang="en-US" sz="4000" b="1" dirty="0">
              <a:solidFill>
                <a:srgbClr val="F2F2F2"/>
              </a:solidFill>
              <a:latin typeface="Ubuntu" panose="020B0604030602030204" charset="0"/>
            </a:endParaRPr>
          </a:p>
          <a:p>
            <a:pPr indent="0"/>
            <a:r>
              <a:rPr lang="en-US" altLang="en-US" sz="4000" b="1" dirty="0">
                <a:solidFill>
                  <a:srgbClr val="F2F2F2"/>
                </a:solidFill>
                <a:latin typeface="Ubuntu" panose="020B0604030602030204" charset="0"/>
              </a:rPr>
              <a:t>Let’s revisit </a:t>
            </a:r>
            <a:r>
              <a:rPr lang="en-US" altLang="en-US" sz="4000" b="1" dirty="0" err="1">
                <a:solidFill>
                  <a:srgbClr val="F2F2F2"/>
                </a:solidFill>
                <a:latin typeface="Ubuntu" panose="020B0604030602030204" charset="0"/>
              </a:rPr>
              <a:t>Felsenstein</a:t>
            </a:r>
            <a:r>
              <a:rPr lang="en-US" altLang="en-US" sz="4000" b="1" dirty="0">
                <a:solidFill>
                  <a:srgbClr val="F2F2F2"/>
                </a:solidFill>
                <a:latin typeface="Ubuntu" panose="020B0604030602030204" charset="0"/>
              </a:rPr>
              <a:t> 1985</a:t>
            </a:r>
            <a:r>
              <a:rPr lang="en-US" altLang="en-US" sz="4000" b="1" dirty="0">
                <a:solidFill>
                  <a:srgbClr val="F2F2F2"/>
                </a:solidFill>
                <a:latin typeface="Ubuntu" panose="020B0604030602030204" charset="0"/>
                <a:ea typeface="Ubuntu" panose="020B0604030602030204" charset="0"/>
              </a:rPr>
              <a:t>…</a:t>
            </a:r>
            <a:endParaRPr lang="en-US" altLang="zh-CN" sz="4400" b="1">
              <a:solidFill>
                <a:srgbClr val="91C7A9"/>
              </a:solidFill>
              <a:latin typeface="Ubuntu" panose="020B0604030602030204" charset="0"/>
              <a:ea typeface="Ubuntu" panose="020B0604030602030204" charset="0"/>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152400"/>
            <a:ext cx="8229600" cy="1143000"/>
          </a:xfrm>
          <a:ln>
            <a:miter/>
          </a:ln>
        </p:spPr>
        <p:txBody>
          <a:bodyPr vert="horz" lIns="91440" tIns="45720" rIns="91440" bIns="45720" rtlCol="0" anchor="ctr">
            <a:normAutofit fontScale="90000"/>
          </a:bodyPr>
          <a:lstStyle/>
          <a:p>
            <a:pPr fontAlgn="auto"/>
            <a:r>
              <a:rPr lang="en-US" strike="noStrike" noProof="1" dirty="0"/>
              <a:t>Why can’t we do “regular” linear regression again?</a:t>
            </a:r>
            <a:endParaRPr lang="en-US" strike="noStrike" noProof="1" dirty="0"/>
          </a:p>
        </p:txBody>
      </p:sp>
      <p:sp>
        <p:nvSpPr>
          <p:cNvPr id="32770" name="Title 1"/>
          <p:cNvSpPr txBox="1"/>
          <p:nvPr/>
        </p:nvSpPr>
        <p:spPr>
          <a:xfrm>
            <a:off x="533400" y="3581400"/>
            <a:ext cx="8229600" cy="1143000"/>
          </a:xfrm>
          <a:prstGeom prst="rect">
            <a:avLst/>
          </a:prstGeom>
          <a:noFill/>
          <a:ln w="9525">
            <a:noFill/>
          </a:ln>
        </p:spPr>
        <p:txBody>
          <a:bodyPr lIns="91440" tIns="45720" rIns="91440" bIns="45720" anchor="ctr"/>
          <a:p>
            <a:pPr indent="0" algn="ctr">
              <a:lnSpc>
                <a:spcPct val="80000"/>
              </a:lnSpc>
            </a:pPr>
            <a:r>
              <a:rPr lang="en-US" altLang="en-US" sz="4000" b="1" dirty="0">
                <a:solidFill>
                  <a:srgbClr val="D9D9D9"/>
                </a:solidFill>
                <a:latin typeface="Ubuntu" panose="020B0604030602030204" charset="0"/>
              </a:rPr>
              <a:t>Non-independence </a:t>
            </a:r>
            <a:endParaRPr lang="en-US" altLang="en-US" sz="4000" b="1" dirty="0">
              <a:solidFill>
                <a:srgbClr val="D9D9D9"/>
              </a:solidFill>
              <a:latin typeface="Ubuntu" panose="020B0604030602030204" charset="0"/>
            </a:endParaRPr>
          </a:p>
          <a:p>
            <a:pPr indent="0" algn="ctr">
              <a:lnSpc>
                <a:spcPct val="80000"/>
              </a:lnSpc>
            </a:pPr>
            <a:r>
              <a:rPr lang="en-US" altLang="en-US" sz="4000" b="1" dirty="0">
                <a:solidFill>
                  <a:srgbClr val="D9D9D9"/>
                </a:solidFill>
                <a:latin typeface="Ubuntu" panose="020B0604030602030204" charset="0"/>
              </a:rPr>
              <a:t>of species</a:t>
            </a:r>
            <a:endParaRPr lang="en-US" altLang="zh-CN" sz="4000" b="1">
              <a:solidFill>
                <a:srgbClr val="D9D9D9"/>
              </a:solidFill>
              <a:latin typeface="Ubuntu" panose="020B0604030602030204" charset="0"/>
              <a:ea typeface="Ubuntu" panose="020B0604030602030204" charset="0"/>
            </a:endParaRPr>
          </a:p>
        </p:txBody>
      </p:sp>
      <p:sp>
        <p:nvSpPr>
          <p:cNvPr id="7" name="&quot;No&quot; Symbol 6"/>
          <p:cNvSpPr/>
          <p:nvPr/>
        </p:nvSpPr>
        <p:spPr>
          <a:xfrm>
            <a:off x="1981200" y="1752600"/>
            <a:ext cx="5334000" cy="4800600"/>
          </a:xfrm>
          <a:prstGeom prst="noSmoking">
            <a:avLst>
              <a:gd name="adj" fmla="val 6580"/>
            </a:avLst>
          </a:prstGeom>
          <a:solidFill>
            <a:srgbClr val="E46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fontAlgn="base"/>
            <a:endParaRPr strike="noStrike" noProof="1">
              <a:latin typeface="Calibri"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a:off x="23622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0</a:t>
            </a:r>
            <a:endParaRPr strike="noStrike" noProof="1">
              <a:latin typeface="Ubuntu" panose="020B0604030602030204" charset="0"/>
              <a:ea typeface="Ubuntu" panose="020B0604030602030204" charset="0"/>
            </a:endParaRPr>
          </a:p>
        </p:txBody>
      </p:sp>
      <p:sp>
        <p:nvSpPr>
          <p:cNvPr id="5" name="Oval 4"/>
          <p:cNvSpPr/>
          <p:nvPr/>
        </p:nvSpPr>
        <p:spPr>
          <a:xfrm>
            <a:off x="1447800" y="1554163"/>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1</a:t>
            </a:r>
            <a:endParaRPr strike="noStrike" noProof="1">
              <a:latin typeface="Ubuntu" panose="020B0604030602030204" charset="0"/>
              <a:ea typeface="Ubuntu" panose="020B0604030602030204" charset="0"/>
            </a:endParaRPr>
          </a:p>
        </p:txBody>
      </p:sp>
      <p:sp>
        <p:nvSpPr>
          <p:cNvPr id="6" name="Oval 5"/>
          <p:cNvSpPr/>
          <p:nvPr/>
        </p:nvSpPr>
        <p:spPr>
          <a:xfrm>
            <a:off x="3276600" y="1554163"/>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2</a:t>
            </a:r>
            <a:endParaRPr strike="noStrike" noProof="1">
              <a:latin typeface="Ubuntu" panose="020B0604030602030204" charset="0"/>
              <a:ea typeface="Ubuntu" panose="020B0604030602030204" charset="0"/>
            </a:endParaRPr>
          </a:p>
        </p:txBody>
      </p:sp>
      <p:sp>
        <p:nvSpPr>
          <p:cNvPr id="7" name="Oval 6"/>
          <p:cNvSpPr/>
          <p:nvPr/>
        </p:nvSpPr>
        <p:spPr>
          <a:xfrm>
            <a:off x="4495800" y="3017838"/>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8" name="Oval 7"/>
          <p:cNvSpPr/>
          <p:nvPr/>
        </p:nvSpPr>
        <p:spPr>
          <a:xfrm>
            <a:off x="3154363" y="305117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9" name="Oval 8"/>
          <p:cNvSpPr/>
          <p:nvPr/>
        </p:nvSpPr>
        <p:spPr>
          <a:xfrm>
            <a:off x="228600" y="3017838"/>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3</a:t>
            </a:r>
            <a:endParaRPr strike="noStrike" noProof="1">
              <a:latin typeface="Ubuntu" panose="020B0604030602030204" charset="0"/>
              <a:ea typeface="Ubuntu" panose="020B0604030602030204" charset="0"/>
            </a:endParaRPr>
          </a:p>
        </p:txBody>
      </p:sp>
      <p:sp>
        <p:nvSpPr>
          <p:cNvPr id="10" name="Oval 9"/>
          <p:cNvSpPr/>
          <p:nvPr/>
        </p:nvSpPr>
        <p:spPr>
          <a:xfrm>
            <a:off x="1570038" y="3025775"/>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4</a:t>
            </a:r>
            <a:endParaRPr strike="noStrike" noProof="1">
              <a:latin typeface="Ubuntu" panose="020B0604030602030204" charset="0"/>
              <a:ea typeface="Ubuntu" panose="020B0604030602030204" charset="0"/>
            </a:endParaRPr>
          </a:p>
        </p:txBody>
      </p:sp>
      <p:cxnSp>
        <p:nvCxnSpPr>
          <p:cNvPr id="12" name="Straight Arrow Connector 11"/>
          <p:cNvCxnSpPr>
            <a:stCxn id="4" idx="4"/>
            <a:endCxn id="5" idx="0"/>
          </p:cNvCxnSpPr>
          <p:nvPr/>
        </p:nvCxnSpPr>
        <p:spPr>
          <a:xfrm flipH="1">
            <a:off x="1935163" y="1066800"/>
            <a:ext cx="914400" cy="4873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4"/>
            <a:endCxn id="6" idx="0"/>
          </p:cNvCxnSpPr>
          <p:nvPr/>
        </p:nvCxnSpPr>
        <p:spPr>
          <a:xfrm>
            <a:off x="2849563" y="1066800"/>
            <a:ext cx="914400" cy="4873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4"/>
            <a:endCxn id="9" idx="0"/>
          </p:cNvCxnSpPr>
          <p:nvPr/>
        </p:nvCxnSpPr>
        <p:spPr>
          <a:xfrm flipH="1">
            <a:off x="715963" y="2468563"/>
            <a:ext cx="1219200" cy="5492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4"/>
            <a:endCxn id="10" idx="0"/>
          </p:cNvCxnSpPr>
          <p:nvPr/>
        </p:nvCxnSpPr>
        <p:spPr>
          <a:xfrm>
            <a:off x="1935163" y="2468563"/>
            <a:ext cx="122238" cy="5572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4"/>
            <a:endCxn id="8" idx="0"/>
          </p:cNvCxnSpPr>
          <p:nvPr/>
        </p:nvCxnSpPr>
        <p:spPr>
          <a:xfrm flipH="1">
            <a:off x="3641725" y="2468563"/>
            <a:ext cx="122238" cy="5826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 idx="4"/>
            <a:endCxn id="7" idx="0"/>
          </p:cNvCxnSpPr>
          <p:nvPr/>
        </p:nvCxnSpPr>
        <p:spPr>
          <a:xfrm>
            <a:off x="3763963" y="2468563"/>
            <a:ext cx="1219200" cy="5492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1082675" y="44196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35" name="Oval 34"/>
          <p:cNvSpPr/>
          <p:nvPr/>
        </p:nvSpPr>
        <p:spPr>
          <a:xfrm>
            <a:off x="2484438" y="44196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36" name="Oval 35"/>
          <p:cNvSpPr/>
          <p:nvPr/>
        </p:nvSpPr>
        <p:spPr>
          <a:xfrm>
            <a:off x="4121150" y="439261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7</a:t>
            </a:r>
            <a:endParaRPr strike="noStrike" noProof="1">
              <a:latin typeface="Ubuntu" panose="020B0604030602030204" charset="0"/>
              <a:ea typeface="Ubuntu" panose="020B0604030602030204" charset="0"/>
            </a:endParaRPr>
          </a:p>
        </p:txBody>
      </p:sp>
      <p:sp>
        <p:nvSpPr>
          <p:cNvPr id="37" name="Oval 36"/>
          <p:cNvSpPr/>
          <p:nvPr/>
        </p:nvSpPr>
        <p:spPr>
          <a:xfrm>
            <a:off x="5410200" y="44196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8</a:t>
            </a:r>
            <a:endParaRPr strike="noStrike" noProof="1">
              <a:latin typeface="Ubuntu" panose="020B0604030602030204" charset="0"/>
              <a:ea typeface="Ubuntu" panose="020B0604030602030204" charset="0"/>
            </a:endParaRPr>
          </a:p>
        </p:txBody>
      </p:sp>
      <p:cxnSp>
        <p:nvCxnSpPr>
          <p:cNvPr id="38" name="Straight Arrow Connector 37"/>
          <p:cNvCxnSpPr>
            <a:stCxn id="9" idx="4"/>
            <a:endCxn id="34" idx="1"/>
          </p:cNvCxnSpPr>
          <p:nvPr/>
        </p:nvCxnSpPr>
        <p:spPr>
          <a:xfrm>
            <a:off x="715963" y="3932238"/>
            <a:ext cx="509588" cy="6207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0" idx="4"/>
            <a:endCxn id="35" idx="1"/>
          </p:cNvCxnSpPr>
          <p:nvPr/>
        </p:nvCxnSpPr>
        <p:spPr>
          <a:xfrm>
            <a:off x="2057400" y="3940175"/>
            <a:ext cx="569913" cy="6127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4"/>
            <a:endCxn id="36" idx="1"/>
          </p:cNvCxnSpPr>
          <p:nvPr/>
        </p:nvCxnSpPr>
        <p:spPr>
          <a:xfrm>
            <a:off x="3641725" y="3965575"/>
            <a:ext cx="622300" cy="5603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7" idx="4"/>
            <a:endCxn id="37" idx="1"/>
          </p:cNvCxnSpPr>
          <p:nvPr/>
        </p:nvCxnSpPr>
        <p:spPr>
          <a:xfrm>
            <a:off x="4983163" y="3932238"/>
            <a:ext cx="569913" cy="6207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53" name="Title 1"/>
          <p:cNvSpPr>
            <a:spLocks noGrp="1"/>
          </p:cNvSpPr>
          <p:nvPr>
            <p:ph type="title"/>
          </p:nvPr>
        </p:nvSpPr>
        <p:spPr>
          <a:xfrm>
            <a:off x="7010400" y="228600"/>
            <a:ext cx="1905000" cy="868363"/>
          </a:xfrm>
          <a:solidFill>
            <a:schemeClr val="lt1"/>
          </a:solidFill>
          <a:ln w="25400">
            <a:solidFill>
              <a:srgbClr val="E46A6B"/>
            </a:solidFill>
            <a:miter/>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fontAlgn="auto"/>
            <a:r>
              <a:rPr lang="en-US" strike="noStrike" noProof="1" dirty="0">
                <a:solidFill>
                  <a:schemeClr val="tx2"/>
                </a:solidFill>
              </a:rPr>
              <a:t>Y</a:t>
            </a:r>
            <a:r>
              <a:rPr lang="en-US" strike="noStrike" noProof="1" dirty="0"/>
              <a:t> ~ </a:t>
            </a:r>
            <a:r>
              <a:rPr lang="en-US" strike="noStrike" noProof="1" dirty="0">
                <a:solidFill>
                  <a:schemeClr val="accent2"/>
                </a:solidFill>
              </a:rPr>
              <a:t>X</a:t>
            </a:r>
            <a:endParaRPr lang="en-US" strike="noStrike" noProof="1" dirty="0">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152400"/>
            <a:ext cx="8229600" cy="1143000"/>
          </a:xfrm>
          <a:ln>
            <a:miter/>
          </a:ln>
        </p:spPr>
        <p:txBody>
          <a:bodyPr vert="horz" lIns="91440" tIns="45720" rIns="91440" bIns="45720" rtlCol="0" anchor="ctr">
            <a:normAutofit fontScale="90000"/>
          </a:bodyPr>
          <a:lstStyle/>
          <a:p>
            <a:pPr fontAlgn="auto"/>
            <a:r>
              <a:rPr lang="en-US" strike="noStrike" noProof="1" dirty="0"/>
              <a:t>Why can’t we do “regular” linear regression again?</a:t>
            </a:r>
            <a:endParaRPr lang="en-US" strike="noStrike" noProof="1" dirty="0"/>
          </a:p>
        </p:txBody>
      </p:sp>
      <p:sp>
        <p:nvSpPr>
          <p:cNvPr id="34818" name="Title 1"/>
          <p:cNvSpPr txBox="1"/>
          <p:nvPr/>
        </p:nvSpPr>
        <p:spPr>
          <a:xfrm>
            <a:off x="533400" y="3581400"/>
            <a:ext cx="8229600" cy="1143000"/>
          </a:xfrm>
          <a:prstGeom prst="rect">
            <a:avLst/>
          </a:prstGeom>
          <a:noFill/>
          <a:ln w="9525">
            <a:noFill/>
          </a:ln>
        </p:spPr>
        <p:txBody>
          <a:bodyPr lIns="91440" tIns="45720" rIns="91440" bIns="45720" anchor="ctr"/>
          <a:p>
            <a:pPr indent="0" algn="ctr"/>
            <a:r>
              <a:rPr lang="en-US" altLang="en-US" sz="4400" b="1" dirty="0">
                <a:solidFill>
                  <a:srgbClr val="D9D9D9"/>
                </a:solidFill>
                <a:latin typeface="Ubuntu" panose="020B0604030602030204" charset="0"/>
              </a:rPr>
              <a:t>Non-independence </a:t>
            </a:r>
            <a:endParaRPr lang="en-US" altLang="en-US" sz="4400" b="1" dirty="0">
              <a:solidFill>
                <a:srgbClr val="D9D9D9"/>
              </a:solidFill>
              <a:latin typeface="Ubuntu" panose="020B0604030602030204" charset="0"/>
            </a:endParaRPr>
          </a:p>
          <a:p>
            <a:pPr indent="0" algn="ctr"/>
            <a:r>
              <a:rPr lang="en-US" altLang="en-US" sz="4400" b="1" dirty="0">
                <a:solidFill>
                  <a:srgbClr val="D9D9D9"/>
                </a:solidFill>
                <a:latin typeface="Ubuntu" panose="020B0604030602030204" charset="0"/>
              </a:rPr>
              <a:t>of </a:t>
            </a:r>
            <a:r>
              <a:rPr lang="en-US" altLang="en-US" sz="4400" b="1" i="1" dirty="0">
                <a:solidFill>
                  <a:srgbClr val="D9D9D9"/>
                </a:solidFill>
                <a:latin typeface="Ubuntu" panose="020B0604030602030204" charset="0"/>
              </a:rPr>
              <a:t>residual error variation</a:t>
            </a:r>
            <a:endParaRPr lang="en-US" altLang="en-US" sz="4400" b="1" i="1" dirty="0">
              <a:solidFill>
                <a:srgbClr val="D9D9D9"/>
              </a:solidFill>
              <a:latin typeface="Ubuntu" panose="020B0604030602030204" charset="0"/>
              <a:ea typeface="Ubuntu" panose="020B0604030602030204" charset="0"/>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 altLang="en-US"/>
              <a:t>Why do we care about phylogeny?</a:t>
            </a:r>
            <a:endParaRPr lang=""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841" name="Group 3"/>
          <p:cNvGrpSpPr/>
          <p:nvPr/>
        </p:nvGrpSpPr>
        <p:grpSpPr>
          <a:xfrm>
            <a:off x="228600" y="152400"/>
            <a:ext cx="6156325" cy="5181600"/>
            <a:chOff x="228600" y="152400"/>
            <a:chExt cx="7696200" cy="6477000"/>
          </a:xfrm>
        </p:grpSpPr>
        <p:sp>
          <p:nvSpPr>
            <p:cNvPr id="5" name="Oval 4"/>
            <p:cNvSpPr/>
            <p:nvPr/>
          </p:nvSpPr>
          <p:spPr>
            <a:xfrm>
              <a:off x="2895600" y="1524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0</a:t>
              </a:r>
              <a:endParaRPr strike="noStrike" noProof="1">
                <a:latin typeface="Ubuntu" panose="020B0604030602030204" charset="0"/>
                <a:ea typeface="Ubuntu" panose="020B0604030602030204" charset="0"/>
              </a:endParaRPr>
            </a:p>
          </p:txBody>
        </p:sp>
        <p:sp>
          <p:nvSpPr>
            <p:cNvPr id="6" name="Oval 5"/>
            <p:cNvSpPr/>
            <p:nvPr/>
          </p:nvSpPr>
          <p:spPr>
            <a:xfrm>
              <a:off x="1752600" y="19050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1</a:t>
              </a:r>
              <a:endParaRPr strike="noStrike" noProof="1">
                <a:latin typeface="Ubuntu" panose="020B0604030602030204" charset="0"/>
                <a:ea typeface="Ubuntu" panose="020B0604030602030204" charset="0"/>
              </a:endParaRPr>
            </a:p>
          </p:txBody>
        </p:sp>
        <p:sp>
          <p:nvSpPr>
            <p:cNvPr id="7" name="Oval 6"/>
            <p:cNvSpPr/>
            <p:nvPr/>
          </p:nvSpPr>
          <p:spPr>
            <a:xfrm>
              <a:off x="4038600" y="19050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2</a:t>
              </a:r>
              <a:endParaRPr strike="noStrike" noProof="1">
                <a:latin typeface="Ubuntu" panose="020B0604030602030204" charset="0"/>
                <a:ea typeface="Ubuntu" panose="020B0604030602030204" charset="0"/>
              </a:endParaRPr>
            </a:p>
          </p:txBody>
        </p:sp>
        <p:sp>
          <p:nvSpPr>
            <p:cNvPr id="8" name="Oval 7"/>
            <p:cNvSpPr/>
            <p:nvPr/>
          </p:nvSpPr>
          <p:spPr>
            <a:xfrm>
              <a:off x="5562600" y="37338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9" name="Oval 8"/>
            <p:cNvSpPr/>
            <p:nvPr/>
          </p:nvSpPr>
          <p:spPr>
            <a:xfrm>
              <a:off x="3886200" y="3776133"/>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10" name="Oval 9"/>
            <p:cNvSpPr/>
            <p:nvPr/>
          </p:nvSpPr>
          <p:spPr>
            <a:xfrm>
              <a:off x="228600" y="37338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3</a:t>
              </a:r>
              <a:endParaRPr strike="noStrike" noProof="1">
                <a:latin typeface="Ubuntu" panose="020B0604030602030204" charset="0"/>
                <a:ea typeface="Ubuntu" panose="020B0604030602030204" charset="0"/>
              </a:endParaRPr>
            </a:p>
          </p:txBody>
        </p:sp>
        <p:sp>
          <p:nvSpPr>
            <p:cNvPr id="11" name="Oval 10"/>
            <p:cNvSpPr/>
            <p:nvPr/>
          </p:nvSpPr>
          <p:spPr>
            <a:xfrm>
              <a:off x="1905000" y="3745089"/>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4</a:t>
              </a:r>
              <a:endParaRPr strike="noStrike" noProof="1">
                <a:latin typeface="Ubuntu" panose="020B0604030602030204" charset="0"/>
                <a:ea typeface="Ubuntu" panose="020B0604030602030204" charset="0"/>
              </a:endParaRPr>
            </a:p>
          </p:txBody>
        </p:sp>
        <p:cxnSp>
          <p:nvCxnSpPr>
            <p:cNvPr id="12" name="Straight Arrow Connector 11"/>
            <p:cNvCxnSpPr>
              <a:stCxn id="5" idx="4"/>
              <a:endCxn id="6" idx="0"/>
            </p:cNvCxnSpPr>
            <p:nvPr/>
          </p:nvCxnSpPr>
          <p:spPr>
            <a:xfrm flipH="1">
              <a:off x="2362200" y="1295400"/>
              <a:ext cx="1143000" cy="6096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0"/>
            </p:cNvCxnSpPr>
            <p:nvPr/>
          </p:nvCxnSpPr>
          <p:spPr>
            <a:xfrm>
              <a:off x="3505200" y="1295400"/>
              <a:ext cx="1143000" cy="6096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4"/>
              <a:endCxn id="10" idx="0"/>
            </p:cNvCxnSpPr>
            <p:nvPr/>
          </p:nvCxnSpPr>
          <p:spPr>
            <a:xfrm flipH="1">
              <a:off x="838200" y="3048000"/>
              <a:ext cx="1524000" cy="6858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a:endCxn id="11" idx="0"/>
            </p:cNvCxnSpPr>
            <p:nvPr/>
          </p:nvCxnSpPr>
          <p:spPr>
            <a:xfrm>
              <a:off x="2362200" y="3048000"/>
              <a:ext cx="152400" cy="697089"/>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4"/>
              <a:endCxn id="9" idx="0"/>
            </p:cNvCxnSpPr>
            <p:nvPr/>
          </p:nvCxnSpPr>
          <p:spPr>
            <a:xfrm flipH="1">
              <a:off x="4495800" y="3048000"/>
              <a:ext cx="152400" cy="72813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4648200" y="3048000"/>
              <a:ext cx="1524000" cy="6858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2954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19" name="Oval 18"/>
            <p:cNvSpPr/>
            <p:nvPr/>
          </p:nvSpPr>
          <p:spPr>
            <a:xfrm>
              <a:off x="30480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20" name="Oval 19"/>
            <p:cNvSpPr/>
            <p:nvPr/>
          </p:nvSpPr>
          <p:spPr>
            <a:xfrm>
              <a:off x="5094111" y="5452533"/>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7</a:t>
              </a:r>
              <a:endParaRPr strike="noStrike" noProof="1">
                <a:latin typeface="Ubuntu" panose="020B0604030602030204" charset="0"/>
                <a:ea typeface="Ubuntu" panose="020B0604030602030204" charset="0"/>
              </a:endParaRPr>
            </a:p>
          </p:txBody>
        </p:sp>
        <p:sp>
          <p:nvSpPr>
            <p:cNvPr id="21" name="Oval 20"/>
            <p:cNvSpPr/>
            <p:nvPr/>
          </p:nvSpPr>
          <p:spPr>
            <a:xfrm>
              <a:off x="67056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8</a:t>
              </a:r>
              <a:endParaRPr strike="noStrike" noProof="1">
                <a:latin typeface="Ubuntu" panose="020B0604030602030204" charset="0"/>
                <a:ea typeface="Ubuntu" panose="020B0604030602030204" charset="0"/>
              </a:endParaRPr>
            </a:p>
          </p:txBody>
        </p:sp>
        <p:cxnSp>
          <p:nvCxnSpPr>
            <p:cNvPr id="22" name="Straight Arrow Connector 21"/>
            <p:cNvCxnSpPr>
              <a:stCxn id="10" idx="4"/>
              <a:endCxn id="18" idx="1"/>
            </p:cNvCxnSpPr>
            <p:nvPr/>
          </p:nvCxnSpPr>
          <p:spPr>
            <a:xfrm>
              <a:off x="838200" y="4876800"/>
              <a:ext cx="635748" cy="7769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4"/>
              <a:endCxn id="19" idx="1"/>
            </p:cNvCxnSpPr>
            <p:nvPr/>
          </p:nvCxnSpPr>
          <p:spPr>
            <a:xfrm>
              <a:off x="2514600" y="4888089"/>
              <a:ext cx="711948" cy="765699"/>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4"/>
              <a:endCxn id="20" idx="1"/>
            </p:cNvCxnSpPr>
            <p:nvPr/>
          </p:nvCxnSpPr>
          <p:spPr>
            <a:xfrm>
              <a:off x="4495800" y="4919133"/>
              <a:ext cx="776859" cy="7007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4"/>
              <a:endCxn id="21" idx="1"/>
            </p:cNvCxnSpPr>
            <p:nvPr/>
          </p:nvCxnSpPr>
          <p:spPr>
            <a:xfrm>
              <a:off x="6172200" y="4876800"/>
              <a:ext cx="711948" cy="7769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grpSp>
      <p:sp>
        <p:nvSpPr>
          <p:cNvPr id="26" name="Oval 25"/>
          <p:cNvSpPr/>
          <p:nvPr/>
        </p:nvSpPr>
        <p:spPr>
          <a:xfrm>
            <a:off x="4648200" y="58340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27" name="Oval 26"/>
          <p:cNvSpPr/>
          <p:nvPr/>
        </p:nvSpPr>
        <p:spPr>
          <a:xfrm>
            <a:off x="3306763" y="5867400"/>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28" name="Oval 27"/>
          <p:cNvSpPr/>
          <p:nvPr/>
        </p:nvSpPr>
        <p:spPr>
          <a:xfrm>
            <a:off x="381000" y="58340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3</a:t>
            </a:r>
            <a:endParaRPr strike="noStrike" noProof="1">
              <a:latin typeface="Ubuntu" panose="020B0604030602030204" charset="0"/>
              <a:ea typeface="Ubuntu" panose="020B0604030602030204" charset="0"/>
            </a:endParaRPr>
          </a:p>
        </p:txBody>
      </p:sp>
      <p:sp>
        <p:nvSpPr>
          <p:cNvPr id="29" name="Oval 28"/>
          <p:cNvSpPr/>
          <p:nvPr/>
        </p:nvSpPr>
        <p:spPr>
          <a:xfrm>
            <a:off x="1722438" y="58420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4</a:t>
            </a:r>
            <a:endParaRPr strike="noStrike" noProof="1">
              <a:latin typeface="Ubuntu" panose="020B0604030602030204" charset="0"/>
              <a:ea typeface="Ubuntu" panose="020B0604030602030204" charset="0"/>
            </a:endParaRPr>
          </a:p>
        </p:txBody>
      </p:sp>
      <p:cxnSp>
        <p:nvCxnSpPr>
          <p:cNvPr id="30" name="Straight Arrow Connector 29"/>
          <p:cNvCxnSpPr>
            <a:stCxn id="28" idx="0"/>
            <a:endCxn id="18" idx="4"/>
          </p:cNvCxnSpPr>
          <p:nvPr/>
        </p:nvCxnSpPr>
        <p:spPr>
          <a:xfrm flipV="1">
            <a:off x="868363" y="5334000"/>
            <a:ext cx="701675" cy="5000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9" idx="0"/>
            <a:endCxn id="19" idx="4"/>
          </p:cNvCxnSpPr>
          <p:nvPr/>
        </p:nvCxnSpPr>
        <p:spPr>
          <a:xfrm flipV="1">
            <a:off x="2209800" y="5334000"/>
            <a:ext cx="762000" cy="5080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7" idx="0"/>
            <a:endCxn id="20" idx="4"/>
          </p:cNvCxnSpPr>
          <p:nvPr/>
        </p:nvCxnSpPr>
        <p:spPr>
          <a:xfrm flipV="1">
            <a:off x="3794125" y="5307013"/>
            <a:ext cx="814388" cy="5603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6" idx="0"/>
            <a:endCxn id="21" idx="4"/>
          </p:cNvCxnSpPr>
          <p:nvPr/>
        </p:nvCxnSpPr>
        <p:spPr>
          <a:xfrm flipV="1">
            <a:off x="5135563" y="5334000"/>
            <a:ext cx="762000" cy="5000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42" name="Title 1"/>
          <p:cNvSpPr>
            <a:spLocks noGrp="1"/>
          </p:cNvSpPr>
          <p:nvPr>
            <p:ph type="title"/>
          </p:nvPr>
        </p:nvSpPr>
        <p:spPr>
          <a:xfrm>
            <a:off x="7010400" y="152400"/>
            <a:ext cx="1905000" cy="868363"/>
          </a:xfrm>
          <a:solidFill>
            <a:schemeClr val="lt1"/>
          </a:solidFill>
          <a:ln w="25400">
            <a:solidFill>
              <a:srgbClr val="E46A6B"/>
            </a:solidFill>
            <a:miter/>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fontAlgn="auto"/>
            <a:r>
              <a:rPr lang="en-US" strike="noStrike" noProof="1" dirty="0">
                <a:solidFill>
                  <a:schemeClr val="tx2"/>
                </a:solidFill>
              </a:rPr>
              <a:t>Y</a:t>
            </a:r>
            <a:r>
              <a:rPr lang="en-US" strike="noStrike" noProof="1" dirty="0"/>
              <a:t> ~ </a:t>
            </a:r>
            <a:r>
              <a:rPr lang="en-US" strike="noStrike" noProof="1" dirty="0">
                <a:solidFill>
                  <a:schemeClr val="accent2"/>
                </a:solidFill>
              </a:rPr>
              <a:t>X</a:t>
            </a:r>
            <a:endParaRPr lang="en-US" strike="noStrike" noProof="1"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89" name="Content Placeholder 5"/>
          <p:cNvPicPr>
            <a:picLocks noGrp="1" noChangeAspect="1"/>
          </p:cNvPicPr>
          <p:nvPr>
            <p:ph idx="1"/>
          </p:nvPr>
        </p:nvPicPr>
        <p:blipFill>
          <a:blip r:embed="rId1">
            <a:clrChange>
              <a:clrFrom>
                <a:srgbClr val="000000"/>
              </a:clrFrom>
              <a:clrTo>
                <a:srgbClr val="000000">
                  <a:alpha val="0"/>
                </a:srgbClr>
              </a:clrTo>
            </a:clrChange>
            <a:lum bright="19998" contrast="20000"/>
          </a:blip>
          <a:stretch>
            <a:fillRect/>
          </a:stretch>
        </p:blipFill>
        <p:spPr>
          <a:xfrm>
            <a:off x="0" y="914400"/>
            <a:ext cx="9101138" cy="4937125"/>
          </a:xfrm>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Oval 4"/>
          <p:cNvSpPr/>
          <p:nvPr/>
        </p:nvSpPr>
        <p:spPr>
          <a:xfrm>
            <a:off x="23622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0</a:t>
            </a:r>
            <a:endParaRPr strike="noStrike" noProof="1">
              <a:latin typeface="Ubuntu" panose="020B0604030602030204" charset="0"/>
              <a:ea typeface="Ubuntu" panose="020B0604030602030204" charset="0"/>
            </a:endParaRPr>
          </a:p>
        </p:txBody>
      </p:sp>
      <p:sp>
        <p:nvSpPr>
          <p:cNvPr id="6" name="Oval 5"/>
          <p:cNvSpPr/>
          <p:nvPr/>
        </p:nvSpPr>
        <p:spPr>
          <a:xfrm>
            <a:off x="1447800" y="1554163"/>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1</a:t>
            </a:r>
            <a:endParaRPr strike="noStrike" noProof="1">
              <a:latin typeface="Ubuntu" panose="020B0604030602030204" charset="0"/>
              <a:ea typeface="Ubuntu" panose="020B0604030602030204" charset="0"/>
            </a:endParaRPr>
          </a:p>
        </p:txBody>
      </p:sp>
      <p:sp>
        <p:nvSpPr>
          <p:cNvPr id="7" name="Oval 6"/>
          <p:cNvSpPr/>
          <p:nvPr/>
        </p:nvSpPr>
        <p:spPr>
          <a:xfrm>
            <a:off x="3276600" y="1554163"/>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2</a:t>
            </a:r>
            <a:endParaRPr strike="noStrike" noProof="1">
              <a:latin typeface="Ubuntu" panose="020B0604030602030204" charset="0"/>
              <a:ea typeface="Ubuntu" panose="020B0604030602030204" charset="0"/>
            </a:endParaRPr>
          </a:p>
        </p:txBody>
      </p:sp>
      <p:sp>
        <p:nvSpPr>
          <p:cNvPr id="8" name="Oval 7"/>
          <p:cNvSpPr/>
          <p:nvPr/>
        </p:nvSpPr>
        <p:spPr>
          <a:xfrm>
            <a:off x="4495800" y="3017838"/>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9" name="Oval 8"/>
          <p:cNvSpPr/>
          <p:nvPr/>
        </p:nvSpPr>
        <p:spPr>
          <a:xfrm>
            <a:off x="3154363" y="305117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10" name="Oval 9"/>
          <p:cNvSpPr/>
          <p:nvPr/>
        </p:nvSpPr>
        <p:spPr>
          <a:xfrm>
            <a:off x="228600" y="3017838"/>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3</a:t>
            </a:r>
            <a:endParaRPr strike="noStrike" noProof="1">
              <a:latin typeface="Ubuntu" panose="020B0604030602030204" charset="0"/>
              <a:ea typeface="Ubuntu" panose="020B0604030602030204" charset="0"/>
            </a:endParaRPr>
          </a:p>
        </p:txBody>
      </p:sp>
      <p:sp>
        <p:nvSpPr>
          <p:cNvPr id="11" name="Oval 10"/>
          <p:cNvSpPr/>
          <p:nvPr/>
        </p:nvSpPr>
        <p:spPr>
          <a:xfrm>
            <a:off x="1570038" y="3025775"/>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4</a:t>
            </a:r>
            <a:endParaRPr strike="noStrike" noProof="1">
              <a:latin typeface="Ubuntu" panose="020B0604030602030204" charset="0"/>
              <a:ea typeface="Ubuntu" panose="020B0604030602030204" charset="0"/>
            </a:endParaRPr>
          </a:p>
        </p:txBody>
      </p:sp>
      <p:cxnSp>
        <p:nvCxnSpPr>
          <p:cNvPr id="12" name="Straight Arrow Connector 11"/>
          <p:cNvCxnSpPr>
            <a:stCxn id="5" idx="4"/>
            <a:endCxn id="6" idx="0"/>
          </p:cNvCxnSpPr>
          <p:nvPr/>
        </p:nvCxnSpPr>
        <p:spPr>
          <a:xfrm flipH="1">
            <a:off x="1935163" y="1066800"/>
            <a:ext cx="914400" cy="4873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0"/>
          </p:cNvCxnSpPr>
          <p:nvPr/>
        </p:nvCxnSpPr>
        <p:spPr>
          <a:xfrm>
            <a:off x="2849563" y="1066800"/>
            <a:ext cx="914400" cy="4873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4"/>
            <a:endCxn id="10" idx="0"/>
          </p:cNvCxnSpPr>
          <p:nvPr/>
        </p:nvCxnSpPr>
        <p:spPr>
          <a:xfrm flipH="1">
            <a:off x="715963" y="2468563"/>
            <a:ext cx="1219200" cy="5492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a:endCxn id="11" idx="0"/>
          </p:cNvCxnSpPr>
          <p:nvPr/>
        </p:nvCxnSpPr>
        <p:spPr>
          <a:xfrm>
            <a:off x="1935163" y="2468563"/>
            <a:ext cx="122238" cy="5572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4"/>
            <a:endCxn id="9" idx="0"/>
          </p:cNvCxnSpPr>
          <p:nvPr/>
        </p:nvCxnSpPr>
        <p:spPr>
          <a:xfrm flipH="1">
            <a:off x="3641725" y="2468563"/>
            <a:ext cx="122238" cy="5826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3763963" y="2468563"/>
            <a:ext cx="1219200" cy="5492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883275" y="2816225"/>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0</a:t>
            </a:r>
            <a:endParaRPr strike="noStrike" noProof="1">
              <a:latin typeface="Ubuntu" panose="020B0604030602030204" charset="0"/>
              <a:ea typeface="Ubuntu" panose="020B0604030602030204" charset="0"/>
            </a:endParaRPr>
          </a:p>
        </p:txBody>
      </p:sp>
      <p:sp>
        <p:nvSpPr>
          <p:cNvPr id="35" name="Oval 34"/>
          <p:cNvSpPr/>
          <p:nvPr/>
        </p:nvSpPr>
        <p:spPr>
          <a:xfrm>
            <a:off x="4968875" y="4217988"/>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1</a:t>
            </a:r>
            <a:endParaRPr strike="noStrike" noProof="1">
              <a:latin typeface="Ubuntu" panose="020B0604030602030204" charset="0"/>
              <a:ea typeface="Ubuntu" panose="020B0604030602030204" charset="0"/>
            </a:endParaRPr>
          </a:p>
        </p:txBody>
      </p:sp>
      <p:sp>
        <p:nvSpPr>
          <p:cNvPr id="37" name="Oval 36"/>
          <p:cNvSpPr/>
          <p:nvPr/>
        </p:nvSpPr>
        <p:spPr>
          <a:xfrm>
            <a:off x="6797675" y="4217988"/>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2</a:t>
            </a:r>
            <a:endParaRPr strike="noStrike" noProof="1">
              <a:latin typeface="Ubuntu" panose="020B0604030602030204" charset="0"/>
              <a:ea typeface="Ubuntu" panose="020B0604030602030204" charset="0"/>
            </a:endParaRPr>
          </a:p>
        </p:txBody>
      </p:sp>
      <p:sp>
        <p:nvSpPr>
          <p:cNvPr id="38" name="Oval 37"/>
          <p:cNvSpPr/>
          <p:nvPr/>
        </p:nvSpPr>
        <p:spPr>
          <a:xfrm>
            <a:off x="8016875" y="56816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40" name="Oval 39"/>
          <p:cNvSpPr/>
          <p:nvPr/>
        </p:nvSpPr>
        <p:spPr>
          <a:xfrm>
            <a:off x="6675438" y="57150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41" name="Oval 40"/>
          <p:cNvSpPr/>
          <p:nvPr/>
        </p:nvSpPr>
        <p:spPr>
          <a:xfrm>
            <a:off x="3749675" y="56816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3</a:t>
            </a:r>
            <a:endParaRPr strike="noStrike" noProof="1">
              <a:latin typeface="Ubuntu" panose="020B0604030602030204" charset="0"/>
              <a:ea typeface="Ubuntu" panose="020B0604030602030204" charset="0"/>
            </a:endParaRPr>
          </a:p>
        </p:txBody>
      </p:sp>
      <p:sp>
        <p:nvSpPr>
          <p:cNvPr id="43" name="Oval 42"/>
          <p:cNvSpPr/>
          <p:nvPr/>
        </p:nvSpPr>
        <p:spPr>
          <a:xfrm>
            <a:off x="5089525" y="5689600"/>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4</a:t>
            </a:r>
            <a:endParaRPr strike="noStrike" noProof="1">
              <a:latin typeface="Ubuntu" panose="020B0604030602030204" charset="0"/>
              <a:ea typeface="Ubuntu" panose="020B0604030602030204" charset="0"/>
            </a:endParaRPr>
          </a:p>
        </p:txBody>
      </p:sp>
      <p:cxnSp>
        <p:nvCxnSpPr>
          <p:cNvPr id="44" name="Straight Arrow Connector 43"/>
          <p:cNvCxnSpPr>
            <a:stCxn id="34" idx="4"/>
            <a:endCxn id="35" idx="0"/>
          </p:cNvCxnSpPr>
          <p:nvPr/>
        </p:nvCxnSpPr>
        <p:spPr>
          <a:xfrm flipH="1">
            <a:off x="5456238" y="3730625"/>
            <a:ext cx="914400" cy="487363"/>
          </a:xfrm>
          <a:prstGeom prst="straightConnector1">
            <a:avLst/>
          </a:prstGeom>
          <a:ln w="76200">
            <a:solidFill>
              <a:schemeClr val="tx2"/>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4"/>
            <a:endCxn id="37" idx="0"/>
          </p:cNvCxnSpPr>
          <p:nvPr/>
        </p:nvCxnSpPr>
        <p:spPr>
          <a:xfrm>
            <a:off x="6370638" y="3730625"/>
            <a:ext cx="914400" cy="487363"/>
          </a:xfrm>
          <a:prstGeom prst="straightConnector1">
            <a:avLst/>
          </a:prstGeom>
          <a:ln w="76200">
            <a:solidFill>
              <a:schemeClr val="tx2"/>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5" idx="4"/>
            <a:endCxn id="41" idx="0"/>
          </p:cNvCxnSpPr>
          <p:nvPr/>
        </p:nvCxnSpPr>
        <p:spPr>
          <a:xfrm flipH="1">
            <a:off x="4237038" y="5132388"/>
            <a:ext cx="1219200" cy="549275"/>
          </a:xfrm>
          <a:prstGeom prst="straightConnector1">
            <a:avLst/>
          </a:prstGeom>
          <a:ln w="76200">
            <a:solidFill>
              <a:schemeClr val="tx2"/>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4"/>
            <a:endCxn id="43" idx="0"/>
          </p:cNvCxnSpPr>
          <p:nvPr/>
        </p:nvCxnSpPr>
        <p:spPr>
          <a:xfrm>
            <a:off x="5456238" y="5132388"/>
            <a:ext cx="122238" cy="557213"/>
          </a:xfrm>
          <a:prstGeom prst="straightConnector1">
            <a:avLst/>
          </a:prstGeom>
          <a:ln w="76200">
            <a:solidFill>
              <a:schemeClr val="tx2"/>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4"/>
            <a:endCxn id="40" idx="0"/>
          </p:cNvCxnSpPr>
          <p:nvPr/>
        </p:nvCxnSpPr>
        <p:spPr>
          <a:xfrm flipH="1">
            <a:off x="7162800" y="5132388"/>
            <a:ext cx="122238" cy="582613"/>
          </a:xfrm>
          <a:prstGeom prst="straightConnector1">
            <a:avLst/>
          </a:prstGeom>
          <a:ln w="76200">
            <a:solidFill>
              <a:schemeClr val="tx2"/>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4"/>
            <a:endCxn id="38" idx="0"/>
          </p:cNvCxnSpPr>
          <p:nvPr/>
        </p:nvCxnSpPr>
        <p:spPr>
          <a:xfrm>
            <a:off x="7285038" y="5132388"/>
            <a:ext cx="1219200" cy="549275"/>
          </a:xfrm>
          <a:prstGeom prst="straightConnector1">
            <a:avLst/>
          </a:prstGeom>
          <a:ln w="76200">
            <a:solidFill>
              <a:schemeClr val="tx2"/>
            </a:solidFill>
            <a:bevel/>
            <a:tailEnd type="triangle"/>
          </a:ln>
        </p:spPr>
        <p:style>
          <a:lnRef idx="1">
            <a:schemeClr val="accent1"/>
          </a:lnRef>
          <a:fillRef idx="0">
            <a:schemeClr val="accent1"/>
          </a:fillRef>
          <a:effectRef idx="0">
            <a:schemeClr val="accent1"/>
          </a:effectRef>
          <a:fontRef idx="minor">
            <a:schemeClr val="tx1"/>
          </a:fontRef>
        </p:style>
      </p:cxnSp>
      <p:sp>
        <p:nvSpPr>
          <p:cNvPr id="3" name="Lightning Bolt 2"/>
          <p:cNvSpPr/>
          <p:nvPr/>
        </p:nvSpPr>
        <p:spPr>
          <a:xfrm flipH="1">
            <a:off x="4237038" y="495300"/>
            <a:ext cx="1096963" cy="1143000"/>
          </a:xfrm>
          <a:prstGeom prst="lightningBolt">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endParaRPr lang="en-US" altLang="en-US" strike="noStrike" noProof="1">
              <a:latin typeface="Ubuntu" panose="020B0604030602030204" charset="0"/>
              <a:ea typeface="Ubuntu" panose="020B0604030602030204" charset="0"/>
            </a:endParaRPr>
          </a:p>
        </p:txBody>
      </p:sp>
      <p:sp>
        <p:nvSpPr>
          <p:cNvPr id="50" name="Lightning Bolt 49"/>
          <p:cNvSpPr/>
          <p:nvPr/>
        </p:nvSpPr>
        <p:spPr>
          <a:xfrm flipH="1">
            <a:off x="7650163" y="3017838"/>
            <a:ext cx="1096963" cy="1143000"/>
          </a:xfrm>
          <a:prstGeom prst="lightningBol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endParaRPr lang="en-US" altLang="en-US" strike="noStrike" noProof="1">
              <a:latin typeface="Ubuntu" panose="020B0604030602030204" charset="0"/>
              <a:ea typeface="Ubuntu" panose="020B0604030602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ppt_x</p:attrName>
                                        </p:attrNameLst>
                                      </p:cBhvr>
                                      <p:tavLst>
                                        <p:tav tm="0">
                                          <p:val>
                                            <p:strVal val="1+#ppt_w/2"/>
                                          </p:val>
                                        </p:tav>
                                        <p:tav tm="100000">
                                          <p:val>
                                            <p:strVal val="#ppt_x"/>
                                          </p:val>
                                        </p:tav>
                                      </p:tavLst>
                                    </p:anim>
                                    <p:anim calcmode="lin" valueType="num">
                                      <p:cBhvr>
                                        <p:cTn id="8" dur="500" fill="hold"/>
                                        <p:tgtEl>
                                          <p:spTgt spid="5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1+#ppt_w/2"/>
                                          </p:val>
                                        </p:tav>
                                        <p:tav tm="100000">
                                          <p:val>
                                            <p:strVal val="#ppt_x"/>
                                          </p:val>
                                        </p:tav>
                                      </p:tavLst>
                                    </p:anim>
                                    <p:anim calcmode="lin" valueType="num">
                                      <p:cBhvr>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0"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7" name="Picture 3"/>
          <p:cNvPicPr>
            <a:picLocks noChangeAspect="1"/>
          </p:cNvPicPr>
          <p:nvPr/>
        </p:nvPicPr>
        <p:blipFill>
          <a:blip r:embed="rId1">
            <a:clrChange>
              <a:clrFrom>
                <a:srgbClr val="000000"/>
              </a:clrFrom>
              <a:clrTo>
                <a:srgbClr val="000000">
                  <a:alpha val="0"/>
                </a:srgbClr>
              </a:clrTo>
            </a:clrChange>
            <a:lum bright="19998" contrast="20000"/>
          </a:blip>
          <a:stretch>
            <a:fillRect/>
          </a:stretch>
        </p:blipFill>
        <p:spPr>
          <a:xfrm>
            <a:off x="0" y="914400"/>
            <a:ext cx="9101138" cy="4937125"/>
          </a:xfrm>
          <a:prstGeom prst="rect">
            <a:avLst/>
          </a:prstGeom>
          <a:noFill/>
          <a:ln w="9525">
            <a:noFill/>
          </a:ln>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1" name="Content Placeholder 5"/>
          <p:cNvPicPr>
            <a:picLocks noGrp="1" noChangeAspect="1"/>
          </p:cNvPicPr>
          <p:nvPr>
            <p:ph idx="1"/>
          </p:nvPr>
        </p:nvPicPr>
        <p:blipFill>
          <a:blip r:embed="rId1">
            <a:clrChange>
              <a:clrFrom>
                <a:srgbClr val="000000"/>
              </a:clrFrom>
              <a:clrTo>
                <a:srgbClr val="000000">
                  <a:alpha val="0"/>
                </a:srgbClr>
              </a:clrTo>
            </a:clrChange>
            <a:lum bright="19998"/>
          </a:blip>
          <a:stretch>
            <a:fillRect/>
          </a:stretch>
        </p:blipFill>
        <p:spPr>
          <a:xfrm>
            <a:off x="-76200" y="990600"/>
            <a:ext cx="9220200" cy="4937125"/>
          </a:xfrm>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Title 1"/>
          <p:cNvSpPr>
            <a:spLocks noGrp="1"/>
          </p:cNvSpPr>
          <p:nvPr>
            <p:ph type="title"/>
          </p:nvPr>
        </p:nvSpPr>
        <p:spPr>
          <a:xfrm>
            <a:off x="152400" y="0"/>
            <a:ext cx="8229600" cy="1143000"/>
          </a:xfrm>
        </p:spPr>
        <p:txBody>
          <a:bodyPr lIns="91440" tIns="45720" rIns="91440" bIns="45720" anchor="ctr"/>
          <a:p>
            <a:pPr algn="l" defTabSz="914400">
              <a:buNone/>
            </a:pPr>
            <a:r>
              <a:rPr lang="en-US" altLang="en-US" sz="4800" kern="1200" dirty="0">
                <a:latin typeface="Ubuntu" panose="020B0604030602030204" charset="0"/>
                <a:ea typeface="Ubuntu" panose="020B0604030602030204" charset="0"/>
                <a:cs typeface="Aharoni" pitchFamily="2" charset="-79"/>
              </a:rPr>
              <a:t>Outline</a:t>
            </a:r>
            <a:endParaRPr lang="en-US" altLang="zh-CN" sz="4800" kern="1200">
              <a:latin typeface="Ubuntu" panose="020B0604030602030204" charset="0"/>
              <a:ea typeface="Ubuntu" panose="020B0604030602030204" charset="0"/>
              <a:cs typeface="Aharoni" pitchFamily="2" charset="-79"/>
            </a:endParaRPr>
          </a:p>
        </p:txBody>
      </p:sp>
      <p:sp>
        <p:nvSpPr>
          <p:cNvPr id="3" name="Content Placeholder 2"/>
          <p:cNvSpPr>
            <a:spLocks noGrp="1"/>
          </p:cNvSpPr>
          <p:nvPr>
            <p:ph idx="1"/>
          </p:nvPr>
        </p:nvSpPr>
        <p:spPr>
          <a:xfrm>
            <a:off x="152400" y="1295400"/>
            <a:ext cx="8839200" cy="4525963"/>
          </a:xfrm>
          <a:ln>
            <a:miter/>
          </a:ln>
        </p:spPr>
        <p:txBody>
          <a:bodyPr vert="horz" lIns="91440" tIns="45720" rIns="91440" bIns="45720" rtlCol="0" anchor="t">
            <a:noAutofit/>
          </a:bodyPr>
          <a:lstStyle/>
          <a:p>
            <a:pPr marL="514350" indent="-514350" fontAlgn="auto">
              <a:buAutoNum type="alphaUcPeriod"/>
            </a:pPr>
            <a:r>
              <a:rPr lang="en-US" b="1" strike="noStrike" noProof="1" dirty="0"/>
              <a:t>Rare singular events break everything</a:t>
            </a:r>
            <a:endParaRPr lang="en-US" b="1" strike="noStrike" noProof="1" dirty="0"/>
          </a:p>
          <a:p>
            <a:pPr marL="0" indent="0" fontAlgn="auto">
              <a:buNone/>
            </a:pPr>
            <a:r>
              <a:rPr lang="en-US" b="1" strike="noStrike" noProof="1" dirty="0"/>
              <a:t>	I. </a:t>
            </a:r>
            <a:r>
              <a:rPr lang="en-US" b="1" strike="noStrike" noProof="1" dirty="0" err="1"/>
              <a:t>Felsenstein’s</a:t>
            </a:r>
            <a:r>
              <a:rPr lang="en-US" b="1" strike="noStrike" noProof="1" dirty="0"/>
              <a:t> worst-case scenario</a:t>
            </a:r>
            <a:endParaRPr lang="en-US" b="1" strike="noStrike" noProof="1" dirty="0"/>
          </a:p>
          <a:p>
            <a:pPr marL="0" indent="0" fontAlgn="auto">
              <a:buNone/>
            </a:pPr>
            <a:r>
              <a:rPr lang="en-US" b="1" strike="noStrike" noProof="1" dirty="0"/>
              <a:t>	</a:t>
            </a:r>
            <a:r>
              <a:rPr lang="en-US" b="1" strike="noStrike" noProof="1" dirty="0">
                <a:solidFill>
                  <a:srgbClr val="E46A6B"/>
                </a:solidFill>
              </a:rPr>
              <a:t>II. Models of adaptation</a:t>
            </a:r>
            <a:endParaRPr lang="en-US" b="1" strike="noStrike" noProof="1" dirty="0">
              <a:solidFill>
                <a:srgbClr val="E46A6B"/>
              </a:solidFill>
            </a:endParaRPr>
          </a:p>
          <a:p>
            <a:pPr marL="0" indent="0" fontAlgn="auto">
              <a:buNone/>
            </a:pPr>
            <a:r>
              <a:rPr lang="en-US" b="1" strike="noStrike" noProof="1" dirty="0"/>
              <a:t>	III. Discrete character correlations</a:t>
            </a:r>
            <a:endParaRPr lang="en-US" b="1" strike="noStrike" noProof="1" dirty="0"/>
          </a:p>
          <a:p>
            <a:pPr marL="0" indent="0" fontAlgn="auto">
              <a:buNone/>
            </a:pPr>
            <a:endParaRPr lang="en-US" b="1" strike="noStrike" noProof="1" dirty="0"/>
          </a:p>
          <a:p>
            <a:pPr marL="0" indent="0" fontAlgn="auto">
              <a:buNone/>
            </a:pPr>
            <a:r>
              <a:rPr lang="en-US" b="1" strike="noStrike" noProof="1" dirty="0"/>
              <a:t>B.  We need to think about causation better</a:t>
            </a:r>
            <a:endParaRPr lang="en-US" b="1" strike="noStrike" noProof="1"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Title 1"/>
          <p:cNvSpPr>
            <a:spLocks noGrp="1"/>
          </p:cNvSpPr>
          <p:nvPr>
            <p:ph type="title"/>
          </p:nvPr>
        </p:nvSpPr>
        <p:spPr/>
        <p:txBody>
          <a:bodyPr lIns="91440" tIns="45720" rIns="91440" bIns="45720" anchor="ctr"/>
          <a:p>
            <a:r>
              <a:rPr lang="en-US" altLang="en-US" dirty="0"/>
              <a:t>Two approaches</a:t>
            </a:r>
            <a:endParaRPr lang="en-US" altLang="zh-CN"/>
          </a:p>
        </p:txBody>
      </p:sp>
      <p:sp>
        <p:nvSpPr>
          <p:cNvPr id="5" name="Content Placeholder 4"/>
          <p:cNvSpPr>
            <a:spLocks noGrp="1"/>
          </p:cNvSpPr>
          <p:nvPr>
            <p:ph sz="half" idx="1"/>
          </p:nvPr>
        </p:nvSpPr>
        <p:spPr>
          <a:xfrm>
            <a:off x="152400" y="1600200"/>
            <a:ext cx="3581400" cy="4525963"/>
          </a:xfrm>
        </p:spPr>
        <p:txBody>
          <a:bodyPr lIns="91440" tIns="45720" rIns="91440" bIns="45720" anchor="t"/>
          <a:p>
            <a:pPr marL="0" indent="0" defTabSz="914400">
              <a:buFont typeface="Arial" panose="020B0604020202020204" pitchFamily="34" charset="0"/>
              <a:buNone/>
            </a:pPr>
            <a:r>
              <a:rPr lang="en-US" altLang="en-US" sz="3200" b="1" kern="1200" dirty="0">
                <a:solidFill>
                  <a:srgbClr val="E46A6B"/>
                </a:solidFill>
                <a:latin typeface="Ubuntu" panose="020B0604030602030204" charset="0"/>
                <a:ea typeface="Ubuntu" panose="020B0604030602030204" charset="0"/>
                <a:cs typeface="+mn-cs"/>
              </a:rPr>
              <a:t>Hypothesis testing</a:t>
            </a:r>
            <a:endParaRPr lang="en-US" altLang="en-US" sz="3200" b="1" kern="1200" dirty="0">
              <a:solidFill>
                <a:srgbClr val="E46A6B"/>
              </a:solidFill>
              <a:latin typeface="Ubuntu" panose="020B0604030602030204" charset="0"/>
              <a:ea typeface="Ubuntu" panose="020B0604030602030204" charset="0"/>
              <a:cs typeface="+mn-cs"/>
            </a:endParaRPr>
          </a:p>
          <a:p>
            <a:pPr marL="0" indent="0" defTabSz="914400">
              <a:buFont typeface="Arial" panose="020B0604020202020204" pitchFamily="34" charset="0"/>
              <a:buNone/>
            </a:pPr>
            <a:r>
              <a:rPr lang="en-US" altLang="en-US" sz="3200" b="1" kern="1200" dirty="0">
                <a:latin typeface="Ubuntu" panose="020B0604030602030204" charset="0"/>
                <a:ea typeface="Ubuntu" panose="020B0604030602030204" charset="0"/>
                <a:cs typeface="+mn-cs"/>
              </a:rPr>
              <a:t>Tests biological  predictors</a:t>
            </a:r>
            <a:endParaRPr lang="en-US" altLang="en-US" sz="3200" b="1" kern="1200" dirty="0">
              <a:latin typeface="Ubuntu" panose="020B0604030602030204" charset="0"/>
              <a:ea typeface="Ubuntu" panose="020B0604030602030204" charset="0"/>
              <a:cs typeface="+mn-cs"/>
            </a:endParaRPr>
          </a:p>
          <a:p>
            <a:pPr marL="0" indent="0" defTabSz="914400">
              <a:buFont typeface="Arial" panose="020B0604020202020204" pitchFamily="34" charset="0"/>
              <a:buNone/>
            </a:pPr>
            <a:endParaRPr lang="en-US" altLang="en-US" sz="3200" b="1" kern="1200" dirty="0">
              <a:latin typeface="Ubuntu" panose="020B0604030602030204" charset="0"/>
              <a:ea typeface="Ubuntu" panose="020B0604030602030204" charset="0"/>
              <a:cs typeface="+mn-cs"/>
            </a:endParaRPr>
          </a:p>
          <a:p>
            <a:pPr marL="0" indent="0" defTabSz="914400">
              <a:buFont typeface="Arial" panose="020B0604020202020204" pitchFamily="34" charset="0"/>
              <a:buNone/>
            </a:pPr>
            <a:r>
              <a:rPr lang="en-US" altLang="en-US" sz="3200" b="1" kern="1200" dirty="0">
                <a:latin typeface="Ubuntu" panose="020B0604030602030204" charset="0"/>
                <a:ea typeface="Ubuntu" panose="020B0604030602030204" charset="0"/>
                <a:cs typeface="+mn-cs"/>
              </a:rPr>
              <a:t>Best model may be still be bad</a:t>
            </a:r>
            <a:endParaRPr lang="en-US" altLang="en-US" sz="3200" b="1" kern="1200" dirty="0">
              <a:latin typeface="Ubuntu" panose="020B0604030602030204" charset="0"/>
              <a:ea typeface="Ubuntu" panose="020B0604030602030204" charset="0"/>
              <a:cs typeface="+mn-cs"/>
            </a:endParaRPr>
          </a:p>
          <a:p>
            <a:pPr marL="0" indent="0" defTabSz="914400">
              <a:buFont typeface="Arial" panose="020B0604020202020204" pitchFamily="34" charset="0"/>
              <a:buNone/>
            </a:pPr>
            <a:endParaRPr lang="en-US" altLang="en-US" sz="3200" b="1" kern="1200" dirty="0">
              <a:latin typeface="Ubuntu" panose="020B0604030602030204" charset="0"/>
              <a:ea typeface="Ubuntu" panose="020B0604030602030204" charset="0"/>
              <a:cs typeface="+mn-cs"/>
            </a:endParaRPr>
          </a:p>
          <a:p>
            <a:pPr marL="0" indent="0" defTabSz="914400">
              <a:buFont typeface="Arial" panose="020B0604020202020204" pitchFamily="34" charset="0"/>
              <a:buNone/>
            </a:pPr>
            <a:endParaRPr lang="en-US" altLang="en-US" sz="3200" b="1" kern="1200" dirty="0">
              <a:latin typeface="Ubuntu" panose="020B0604030602030204" charset="0"/>
              <a:ea typeface="Ubuntu" panose="020B0604030602030204" charset="0"/>
              <a:cs typeface="+mn-cs"/>
            </a:endParaRPr>
          </a:p>
        </p:txBody>
      </p:sp>
      <p:sp>
        <p:nvSpPr>
          <p:cNvPr id="6" name="Content Placeholder 5"/>
          <p:cNvSpPr>
            <a:spLocks noGrp="1"/>
          </p:cNvSpPr>
          <p:nvPr>
            <p:ph sz="half" idx="2"/>
          </p:nvPr>
        </p:nvSpPr>
        <p:spPr>
          <a:xfrm>
            <a:off x="5345113" y="1600200"/>
            <a:ext cx="3810000" cy="4525963"/>
          </a:xfrm>
        </p:spPr>
        <p:txBody>
          <a:bodyPr lIns="91440" tIns="45720" rIns="91440" bIns="45720" anchor="t"/>
          <a:p>
            <a:pPr marL="0" indent="0" algn="r" defTabSz="914400">
              <a:buFont typeface="Arial" panose="020B0604020202020204" pitchFamily="34" charset="0"/>
              <a:buNone/>
            </a:pPr>
            <a:r>
              <a:rPr lang="en-US" altLang="en-US" sz="3200" b="1" kern="1200" dirty="0">
                <a:solidFill>
                  <a:srgbClr val="E46A6B"/>
                </a:solidFill>
                <a:latin typeface="Ubuntu" panose="020B0604030602030204" charset="0"/>
                <a:ea typeface="Ubuntu" panose="020B0604030602030204" charset="0"/>
                <a:cs typeface="+mn-cs"/>
              </a:rPr>
              <a:t>Phylogenetic natural history</a:t>
            </a:r>
            <a:endParaRPr lang="en-US" altLang="en-US" sz="3200" b="1" kern="1200" dirty="0">
              <a:solidFill>
                <a:srgbClr val="E46A6B"/>
              </a:solidFill>
              <a:latin typeface="Ubuntu" panose="020B0604030602030204" charset="0"/>
              <a:ea typeface="Ubuntu" panose="020B0604030602030204" charset="0"/>
              <a:cs typeface="+mn-cs"/>
            </a:endParaRPr>
          </a:p>
          <a:p>
            <a:pPr marL="0" indent="0" algn="r" defTabSz="914400">
              <a:buFont typeface="Arial" panose="020B0604020202020204" pitchFamily="34" charset="0"/>
              <a:buNone/>
            </a:pPr>
            <a:r>
              <a:rPr lang="en-US" altLang="en-US" sz="3200" b="1" kern="1200" dirty="0">
                <a:latin typeface="Ubuntu" panose="020B0604030602030204" charset="0"/>
                <a:ea typeface="Ubuntu" panose="020B0604030602030204" charset="0"/>
                <a:cs typeface="+mn-cs"/>
              </a:rPr>
              <a:t>Descriptive:  </a:t>
            </a:r>
            <a:br>
              <a:rPr lang="en-US" altLang="en-US" kern="1200" dirty="0">
                <a:solidFill>
                  <a:schemeClr val="tx1"/>
                </a:solidFill>
                <a:latin typeface="SimSun" pitchFamily="2" charset="-122"/>
                <a:ea typeface="Ubuntu" panose="020B0604030602030204" charset="0"/>
                <a:cs typeface="+mn-cs"/>
              </a:rPr>
            </a:br>
            <a:r>
              <a:rPr lang="en-US" altLang="en-US" sz="3200" b="1" kern="1200" dirty="0">
                <a:latin typeface="Ubuntu" panose="020B0604030602030204" charset="0"/>
                <a:ea typeface="Ubuntu" panose="020B0604030602030204" charset="0"/>
                <a:cs typeface="+mn-cs"/>
              </a:rPr>
              <a:t>“stuff happens”</a:t>
            </a:r>
            <a:endParaRPr lang="en-US" altLang="en-US" sz="3200" b="1" kern="1200" dirty="0">
              <a:latin typeface="Ubuntu" panose="020B0604030602030204" charset="0"/>
              <a:ea typeface="Ubuntu" panose="020B0604030602030204" charset="0"/>
              <a:cs typeface="+mn-cs"/>
            </a:endParaRPr>
          </a:p>
          <a:p>
            <a:pPr marL="0" indent="0" algn="r" defTabSz="914400">
              <a:buFont typeface="Arial" panose="020B0604020202020204" pitchFamily="34" charset="0"/>
              <a:buNone/>
            </a:pPr>
            <a:endParaRPr lang="en-US" altLang="en-US" sz="3200" b="1" kern="1200" dirty="0">
              <a:latin typeface="Ubuntu" panose="020B0604030602030204" charset="0"/>
              <a:ea typeface="Ubuntu" panose="020B0604030602030204" charset="0"/>
              <a:cs typeface="+mn-cs"/>
            </a:endParaRPr>
          </a:p>
          <a:p>
            <a:pPr marL="0" indent="0" algn="r" defTabSz="914400">
              <a:buFont typeface="Arial" panose="020B0604020202020204" pitchFamily="34" charset="0"/>
              <a:buNone/>
            </a:pPr>
            <a:r>
              <a:rPr lang="en-US" altLang="en-US" sz="3200" b="1" kern="1200" dirty="0">
                <a:latin typeface="Ubuntu" panose="020B0604030602030204" charset="0"/>
                <a:ea typeface="Ubuntu" panose="020B0604030602030204" charset="0"/>
                <a:cs typeface="+mn-cs"/>
              </a:rPr>
              <a:t>Finds major events</a:t>
            </a:r>
            <a:endParaRPr lang="en-US" altLang="en-US" sz="3200" b="1" kern="1200" dirty="0">
              <a:latin typeface="Ubuntu" panose="020B0604030602030204" charset="0"/>
              <a:ea typeface="Ubuntu" panose="020B0604030602030204" charset="0"/>
              <a:cs typeface="+mn-cs"/>
            </a:endParaRPr>
          </a:p>
          <a:p>
            <a:pPr marL="0" indent="0" algn="ctr" defTabSz="914400">
              <a:buFont typeface="Arial" panose="020B0604020202020204" pitchFamily="34" charset="0"/>
              <a:buNone/>
            </a:pPr>
            <a:endParaRPr lang="en-US" altLang="en-US" sz="3200" b="1" kern="1200" dirty="0">
              <a:latin typeface="Ubuntu" panose="020B0604030602030204" charset="0"/>
              <a:ea typeface="Ubuntu" panose="020B0604030602030204" charset="0"/>
              <a:cs typeface="+mn-cs"/>
            </a:endParaRPr>
          </a:p>
          <a:p>
            <a:pPr marL="0" indent="0" defTabSz="914400">
              <a:buFont typeface="Arial" panose="020B0604020202020204" pitchFamily="34" charset="0"/>
              <a:buNone/>
            </a:pPr>
            <a:endParaRPr lang="en-US" altLang="en-US" sz="3200" b="1" kern="1200" dirty="0">
              <a:latin typeface="Ubuntu" panose="020B0604030602030204" charset="0"/>
              <a:ea typeface="Ubuntu" panose="020B0604030602030204" charset="0"/>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charRg st="0" end="19"/>
                                            </p:txEl>
                                          </p:spTgt>
                                        </p:tgtEl>
                                        <p:attrNameLst>
                                          <p:attrName>style.visibility</p:attrName>
                                        </p:attrNameLst>
                                      </p:cBhvr>
                                      <p:to>
                                        <p:strVal val="visible"/>
                                      </p:to>
                                    </p:set>
                                    <p:animEffect transition="in" filter="fade">
                                      <p:cBhvr>
                                        <p:cTn id="7" dur="500"/>
                                        <p:tgtEl>
                                          <p:spTgt spid="5">
                                            <p:txEl>
                                              <p:charRg st="0" end="1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charRg st="19" end="48"/>
                                            </p:txEl>
                                          </p:spTgt>
                                        </p:tgtEl>
                                        <p:attrNameLst>
                                          <p:attrName>style.visibility</p:attrName>
                                        </p:attrNameLst>
                                      </p:cBhvr>
                                      <p:to>
                                        <p:strVal val="visible"/>
                                      </p:to>
                                    </p:set>
                                    <p:animEffect transition="in" filter="fade">
                                      <p:cBhvr>
                                        <p:cTn id="12" dur="500"/>
                                        <p:tgtEl>
                                          <p:spTgt spid="5">
                                            <p:txEl>
                                              <p:charRg st="19" end="4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charRg st="49" end="80"/>
                                            </p:txEl>
                                          </p:spTgt>
                                        </p:tgtEl>
                                        <p:attrNameLst>
                                          <p:attrName>style.visibility</p:attrName>
                                        </p:attrNameLst>
                                      </p:cBhvr>
                                      <p:to>
                                        <p:strVal val="visible"/>
                                      </p:to>
                                    </p:set>
                                    <p:animEffect transition="in" filter="fade">
                                      <p:cBhvr>
                                        <p:cTn id="17" dur="500"/>
                                        <p:tgtEl>
                                          <p:spTgt spid="5">
                                            <p:txEl>
                                              <p:charRg st="49" end="8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charRg st="0" end="29"/>
                                            </p:txEl>
                                          </p:spTgt>
                                        </p:tgtEl>
                                        <p:attrNameLst>
                                          <p:attrName>style.visibility</p:attrName>
                                        </p:attrNameLst>
                                      </p:cBhvr>
                                      <p:to>
                                        <p:strVal val="visible"/>
                                      </p:to>
                                    </p:set>
                                    <p:animEffect transition="in" filter="fade">
                                      <p:cBhvr>
                                        <p:cTn id="22" dur="500"/>
                                        <p:tgtEl>
                                          <p:spTgt spid="6">
                                            <p:txEl>
                                              <p:charRg st="0" end="2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charRg st="29" end="60"/>
                                            </p:txEl>
                                          </p:spTgt>
                                        </p:tgtEl>
                                        <p:attrNameLst>
                                          <p:attrName>style.visibility</p:attrName>
                                        </p:attrNameLst>
                                      </p:cBhvr>
                                      <p:to>
                                        <p:strVal val="visible"/>
                                      </p:to>
                                    </p:set>
                                    <p:animEffect transition="in" filter="fade">
                                      <p:cBhvr>
                                        <p:cTn id="27" dur="500"/>
                                        <p:tgtEl>
                                          <p:spTgt spid="6">
                                            <p:txEl>
                                              <p:charRg st="29" end="6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charRg st="61" end="80"/>
                                            </p:txEl>
                                          </p:spTgt>
                                        </p:tgtEl>
                                        <p:attrNameLst>
                                          <p:attrName>style.visibility</p:attrName>
                                        </p:attrNameLst>
                                      </p:cBhvr>
                                      <p:to>
                                        <p:strVal val="visible"/>
                                      </p:to>
                                    </p:set>
                                    <p:animEffect transition="in" filter="fade">
                                      <p:cBhvr>
                                        <p:cTn id="32" dur="500"/>
                                        <p:tgtEl>
                                          <p:spTgt spid="6">
                                            <p:txEl>
                                              <p:charRg st="61" end="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1752600" y="-304799"/>
            <a:ext cx="5791200" cy="8686800"/>
          </a:xfrm>
          <a:prstGeom prst="rect">
            <a:avLst/>
          </a:prstGeom>
        </p:spPr>
      </p:pic>
      <p:pic>
        <p:nvPicPr>
          <p:cNvPr id="67586" name="Picture 20"/>
          <p:cNvPicPr>
            <a:picLocks noChangeAspect="1"/>
          </p:cNvPicPr>
          <p:nvPr/>
        </p:nvPicPr>
        <p:blipFill>
          <a:blip r:embed="rId2">
            <a:clrChange>
              <a:clrFrom>
                <a:srgbClr val="FFFFFF"/>
              </a:clrFrom>
              <a:clrTo>
                <a:srgbClr val="FFFFFF">
                  <a:alpha val="0"/>
                </a:srgbClr>
              </a:clrTo>
            </a:clrChange>
          </a:blip>
          <a:stretch>
            <a:fillRect/>
          </a:stretch>
        </p:blipFill>
        <p:spPr>
          <a:xfrm rot="-5400000">
            <a:off x="1752600" y="-304800"/>
            <a:ext cx="5791200" cy="8686800"/>
          </a:xfrm>
          <a:prstGeom prst="rect">
            <a:avLst/>
          </a:prstGeom>
          <a:noFill/>
          <a:ln w="9525">
            <a:noFill/>
          </a:ln>
        </p:spPr>
      </p:pic>
      <p:pic>
        <p:nvPicPr>
          <p:cNvPr id="67587" name="Picture 21"/>
          <p:cNvPicPr>
            <a:picLocks noChangeAspect="1"/>
          </p:cNvPicPr>
          <p:nvPr/>
        </p:nvPicPr>
        <p:blipFill>
          <a:blip r:embed="rId3">
            <a:clrChange>
              <a:clrFrom>
                <a:srgbClr val="FFFFFF"/>
              </a:clrFrom>
              <a:clrTo>
                <a:srgbClr val="FFFFFF">
                  <a:alpha val="0"/>
                </a:srgbClr>
              </a:clrTo>
            </a:clrChange>
          </a:blip>
          <a:stretch>
            <a:fillRect/>
          </a:stretch>
        </p:blipFill>
        <p:spPr>
          <a:xfrm rot="-5400000">
            <a:off x="1752600" y="-304800"/>
            <a:ext cx="5791200" cy="8686800"/>
          </a:xfrm>
          <a:prstGeom prst="rect">
            <a:avLst/>
          </a:prstGeom>
          <a:noFill/>
          <a:ln w="9525">
            <a:noFill/>
          </a:ln>
        </p:spPr>
      </p:pic>
      <p:pic>
        <p:nvPicPr>
          <p:cNvPr id="67588" name="Picture 11"/>
          <p:cNvPicPr>
            <a:picLocks noChangeAspect="1"/>
          </p:cNvPicPr>
          <p:nvPr/>
        </p:nvPicPr>
        <p:blipFill>
          <a:blip r:embed="rId4"/>
          <a:stretch>
            <a:fillRect/>
          </a:stretch>
        </p:blipFill>
        <p:spPr>
          <a:xfrm>
            <a:off x="1447800" y="152400"/>
            <a:ext cx="990600" cy="990600"/>
          </a:xfrm>
          <a:prstGeom prst="rect">
            <a:avLst/>
          </a:prstGeom>
          <a:noFill/>
          <a:ln w="9525">
            <a:noFill/>
          </a:ln>
        </p:spPr>
      </p:pic>
      <p:pic>
        <p:nvPicPr>
          <p:cNvPr id="67589" name="Picture 14"/>
          <p:cNvPicPr>
            <a:picLocks noChangeAspect="1"/>
          </p:cNvPicPr>
          <p:nvPr/>
        </p:nvPicPr>
        <p:blipFill>
          <a:blip r:embed="rId5"/>
          <a:stretch>
            <a:fillRect/>
          </a:stretch>
        </p:blipFill>
        <p:spPr>
          <a:xfrm>
            <a:off x="8153400" y="152400"/>
            <a:ext cx="990600" cy="990600"/>
          </a:xfrm>
          <a:prstGeom prst="rect">
            <a:avLst/>
          </a:prstGeom>
          <a:noFill/>
          <a:ln w="9525">
            <a:noFill/>
          </a:ln>
        </p:spPr>
      </p:pic>
      <p:pic>
        <p:nvPicPr>
          <p:cNvPr id="67590" name="Picture 22"/>
          <p:cNvPicPr>
            <a:picLocks noChangeAspect="1"/>
          </p:cNvPicPr>
          <p:nvPr/>
        </p:nvPicPr>
        <p:blipFill>
          <a:blip r:embed="rId5"/>
          <a:stretch>
            <a:fillRect/>
          </a:stretch>
        </p:blipFill>
        <p:spPr>
          <a:xfrm>
            <a:off x="6781800" y="152400"/>
            <a:ext cx="990600" cy="990600"/>
          </a:xfrm>
          <a:prstGeom prst="rect">
            <a:avLst/>
          </a:prstGeom>
          <a:noFill/>
          <a:ln w="9525">
            <a:noFill/>
          </a:ln>
        </p:spPr>
      </p:pic>
      <p:pic>
        <p:nvPicPr>
          <p:cNvPr id="67591" name="Picture 23"/>
          <p:cNvPicPr>
            <a:picLocks noChangeAspect="1"/>
          </p:cNvPicPr>
          <p:nvPr/>
        </p:nvPicPr>
        <p:blipFill>
          <a:blip r:embed="rId6"/>
          <a:stretch>
            <a:fillRect/>
          </a:stretch>
        </p:blipFill>
        <p:spPr>
          <a:xfrm>
            <a:off x="5486400" y="215900"/>
            <a:ext cx="927100" cy="927100"/>
          </a:xfrm>
          <a:prstGeom prst="rect">
            <a:avLst/>
          </a:prstGeom>
          <a:noFill/>
          <a:ln w="9525">
            <a:noFill/>
          </a:ln>
        </p:spPr>
      </p:pic>
      <p:pic>
        <p:nvPicPr>
          <p:cNvPr id="67592" name="Picture 24"/>
          <p:cNvPicPr>
            <a:picLocks noChangeAspect="1"/>
          </p:cNvPicPr>
          <p:nvPr/>
        </p:nvPicPr>
        <p:blipFill>
          <a:blip r:embed="rId6"/>
          <a:stretch>
            <a:fillRect/>
          </a:stretch>
        </p:blipFill>
        <p:spPr>
          <a:xfrm>
            <a:off x="4191000" y="228600"/>
            <a:ext cx="927100" cy="927100"/>
          </a:xfrm>
          <a:prstGeom prst="rect">
            <a:avLst/>
          </a:prstGeom>
          <a:noFill/>
          <a:ln w="9525">
            <a:noFill/>
          </a:ln>
        </p:spPr>
      </p:pic>
      <p:pic>
        <p:nvPicPr>
          <p:cNvPr id="67593" name="Picture 25"/>
          <p:cNvPicPr>
            <a:picLocks noChangeAspect="1"/>
          </p:cNvPicPr>
          <p:nvPr/>
        </p:nvPicPr>
        <p:blipFill>
          <a:blip r:embed="rId6"/>
          <a:stretch>
            <a:fillRect/>
          </a:stretch>
        </p:blipFill>
        <p:spPr>
          <a:xfrm>
            <a:off x="2819400" y="228600"/>
            <a:ext cx="927100" cy="927100"/>
          </a:xfrm>
          <a:prstGeom prst="rect">
            <a:avLst/>
          </a:prstGeom>
          <a:noFill/>
          <a:ln w="9525">
            <a:noFill/>
          </a:ln>
        </p:spPr>
      </p:pic>
      <p:pic>
        <p:nvPicPr>
          <p:cNvPr id="67594" name="Picture 26"/>
          <p:cNvPicPr>
            <a:picLocks noChangeAspect="1"/>
          </p:cNvPicPr>
          <p:nvPr/>
        </p:nvPicPr>
        <p:blipFill>
          <a:blip r:embed="rId4"/>
          <a:stretch>
            <a:fillRect/>
          </a:stretch>
        </p:blipFill>
        <p:spPr>
          <a:xfrm>
            <a:off x="76200" y="152400"/>
            <a:ext cx="990600" cy="990600"/>
          </a:xfrm>
          <a:prstGeom prst="rect">
            <a:avLst/>
          </a:prstGeom>
          <a:noFill/>
          <a:ln w="9525">
            <a:noFill/>
          </a:ln>
        </p:spPr>
      </p:pic>
      <p:pic>
        <p:nvPicPr>
          <p:cNvPr id="28" name="Picture 27"/>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2000" y="618172"/>
            <a:ext cx="487673" cy="296228"/>
          </a:xfrm>
          <a:prstGeom prst="rect">
            <a:avLst/>
          </a:prstGeom>
        </p:spPr>
      </p:pic>
      <p:pic>
        <p:nvPicPr>
          <p:cNvPr id="29" name="Picture 2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87880" y="533400"/>
            <a:ext cx="731520" cy="444341"/>
          </a:xfrm>
          <a:prstGeom prst="rect">
            <a:avLst/>
          </a:prstGeom>
        </p:spPr>
      </p:pic>
      <p:pic>
        <p:nvPicPr>
          <p:cNvPr id="30" name="Picture 29"/>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45893" y="304800"/>
            <a:ext cx="416507" cy="252989"/>
          </a:xfrm>
          <a:prstGeom prst="rect">
            <a:avLst/>
          </a:prstGeom>
        </p:spPr>
      </p:pic>
      <p:pic>
        <p:nvPicPr>
          <p:cNvPr id="31" name="Picture 3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54503" y="212229"/>
            <a:ext cx="631897" cy="383822"/>
          </a:xfrm>
          <a:prstGeom prst="rect">
            <a:avLst/>
          </a:prstGeom>
        </p:spPr>
      </p:pic>
      <p:pic>
        <p:nvPicPr>
          <p:cNvPr id="32" name="Picture 3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172200" y="381000"/>
            <a:ext cx="381000" cy="231428"/>
          </a:xfrm>
          <a:prstGeom prst="rect">
            <a:avLst/>
          </a:prstGeom>
        </p:spPr>
      </p:pic>
      <p:pic>
        <p:nvPicPr>
          <p:cNvPr id="33" name="Picture 32"/>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524307" y="306503"/>
            <a:ext cx="248093" cy="150697"/>
          </a:xfrm>
          <a:prstGeom prst="rect">
            <a:avLst/>
          </a:prstGeom>
        </p:spPr>
      </p:pic>
      <p:pic>
        <p:nvPicPr>
          <p:cNvPr id="34" name="Picture 33"/>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839199" y="289856"/>
            <a:ext cx="228601" cy="138858"/>
          </a:xfrm>
          <a:prstGeom prst="rect">
            <a:avLst/>
          </a:prstGeom>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3" name="Picture 4"/>
          <p:cNvPicPr>
            <a:picLocks noChangeAspect="1"/>
          </p:cNvPicPr>
          <p:nvPr/>
        </p:nvPicPr>
        <p:blipFill>
          <a:blip r:embed="rId1">
            <a:clrChange>
              <a:clrFrom>
                <a:srgbClr val="FFFFFF"/>
              </a:clrFrom>
              <a:clrTo>
                <a:srgbClr val="FFFFFF">
                  <a:alpha val="0"/>
                </a:srgbClr>
              </a:clrTo>
            </a:clrChange>
          </a:blip>
          <a:stretch>
            <a:fillRect/>
          </a:stretch>
        </p:blipFill>
        <p:spPr>
          <a:xfrm rot="-5400000">
            <a:off x="1752600" y="-304800"/>
            <a:ext cx="5791200" cy="8686800"/>
          </a:xfrm>
          <a:prstGeom prst="rect">
            <a:avLst/>
          </a:prstGeom>
          <a:noFill/>
          <a:ln w="9525">
            <a:noFill/>
          </a:ln>
        </p:spPr>
      </p:pic>
      <p:pic>
        <p:nvPicPr>
          <p:cNvPr id="6" name="Picture 5"/>
          <p:cNvPicPr>
            <a:picLocks noChangeAspect="1"/>
          </p:cNvPicPr>
          <p:nvPr/>
        </p:nvPicPr>
        <p:blipFill>
          <a:blip r:embed="rId2">
            <a:clrChange>
              <a:clrFrom>
                <a:srgbClr val="000000"/>
              </a:clrFrom>
              <a:clrTo>
                <a:srgbClr val="000000">
                  <a:alpha val="0"/>
                </a:srgbClr>
              </a:clrTo>
            </a:clrChange>
          </a:blip>
          <a:srcRect l="6596" t="39410" r="72661" b="39323"/>
          <a:stretch>
            <a:fillRect/>
          </a:stretch>
        </p:blipFill>
        <p:spPr>
          <a:xfrm>
            <a:off x="5791200" y="4191000"/>
            <a:ext cx="1343025" cy="1377950"/>
          </a:xfrm>
          <a:prstGeom prst="rect">
            <a:avLst/>
          </a:prstGeom>
          <a:noFill/>
          <a:ln w="9525">
            <a:noFill/>
          </a:ln>
        </p:spPr>
      </p:pic>
      <p:pic>
        <p:nvPicPr>
          <p:cNvPr id="7" name="Picture 6"/>
          <p:cNvPicPr>
            <a:picLocks noChangeAspect="1"/>
          </p:cNvPicPr>
          <p:nvPr/>
        </p:nvPicPr>
        <p:blipFill>
          <a:blip r:embed="rId2">
            <a:clrChange>
              <a:clrFrom>
                <a:srgbClr val="000000"/>
              </a:clrFrom>
              <a:clrTo>
                <a:srgbClr val="000000">
                  <a:alpha val="0"/>
                </a:srgbClr>
              </a:clrTo>
            </a:clrChange>
          </a:blip>
          <a:srcRect l="6596" t="39410" r="72661" b="39323"/>
          <a:stretch>
            <a:fillRect/>
          </a:stretch>
        </p:blipFill>
        <p:spPr>
          <a:xfrm>
            <a:off x="4343400" y="2660650"/>
            <a:ext cx="1343025" cy="1377950"/>
          </a:xfrm>
          <a:prstGeom prst="rect">
            <a:avLst/>
          </a:prstGeom>
          <a:noFill/>
          <a:ln w="9525">
            <a:noFill/>
          </a:ln>
        </p:spPr>
      </p:pic>
      <p:pic>
        <p:nvPicPr>
          <p:cNvPr id="8" name="Picture 7"/>
          <p:cNvPicPr>
            <a:picLocks noChangeAspect="1"/>
          </p:cNvPicPr>
          <p:nvPr/>
        </p:nvPicPr>
        <p:blipFill>
          <a:blip r:embed="rId3"/>
          <a:stretch>
            <a:fillRect/>
          </a:stretch>
        </p:blipFill>
        <p:spPr>
          <a:xfrm>
            <a:off x="2133600" y="4114800"/>
            <a:ext cx="2881313" cy="15446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7" name="Picture 7"/>
          <p:cNvPicPr>
            <a:picLocks noChangeAspect="1"/>
          </p:cNvPicPr>
          <p:nvPr/>
        </p:nvPicPr>
        <p:blipFill>
          <a:blip r:embed="rId1"/>
          <a:stretch>
            <a:fillRect/>
          </a:stretch>
        </p:blipFill>
        <p:spPr>
          <a:xfrm>
            <a:off x="0" y="0"/>
            <a:ext cx="9144000" cy="6858000"/>
          </a:xfrm>
          <a:prstGeom prst="rect">
            <a:avLst/>
          </a:prstGeom>
          <a:noFill/>
          <a:ln w="9525">
            <a:noFill/>
          </a:ln>
        </p:spPr>
      </p:pic>
      <p:pic>
        <p:nvPicPr>
          <p:cNvPr id="70658" name="Picture 6"/>
          <p:cNvPicPr>
            <a:picLocks noChangeAspect="1"/>
          </p:cNvPicPr>
          <p:nvPr/>
        </p:nvPicPr>
        <p:blipFill>
          <a:blip r:embed="rId2"/>
          <a:srcRect l="4723" r="4979" b="52921"/>
          <a:stretch>
            <a:fillRect/>
          </a:stretch>
        </p:blipFill>
        <p:spPr>
          <a:xfrm>
            <a:off x="609600" y="4267200"/>
            <a:ext cx="2840038" cy="2314575"/>
          </a:xfrm>
          <a:prstGeom prst="rect">
            <a:avLst/>
          </a:prstGeom>
          <a:noFill/>
          <a:ln w="9525">
            <a:noFill/>
          </a:ln>
        </p:spPr>
      </p:pic>
      <p:sp>
        <p:nvSpPr>
          <p:cNvPr id="9" name="Title 1"/>
          <p:cNvSpPr>
            <a:spLocks noGrp="1"/>
          </p:cNvSpPr>
          <p:nvPr>
            <p:ph type="title"/>
          </p:nvPr>
        </p:nvSpPr>
        <p:spPr>
          <a:xfrm>
            <a:off x="881063" y="5334000"/>
            <a:ext cx="8229600" cy="1143000"/>
          </a:xfrm>
          <a:ln>
            <a:miter/>
          </a:ln>
          <a:effectLst>
            <a:outerShdw blurRad="50800" dist="38100" algn="l" rotWithShape="0">
              <a:prstClr val="black">
                <a:alpha val="40000"/>
              </a:prstClr>
            </a:outerShdw>
          </a:effectLst>
        </p:spPr>
        <p:txBody>
          <a:bodyPr vert="horz" lIns="91440" tIns="45720" rIns="91440" bIns="45720" rtlCol="0" anchor="ctr">
            <a:normAutofit fontScale="90000"/>
          </a:bodyPr>
          <a:lstStyle/>
          <a:p>
            <a:pPr algn="r" fontAlgn="auto"/>
            <a:r>
              <a:rPr lang="en-US" strike="noStrike" noProof="1" dirty="0"/>
              <a:t>Lizard muscle fibers </a:t>
            </a:r>
            <a:br>
              <a:rPr lang="en-US" dirty="0"/>
            </a:br>
            <a:r>
              <a:rPr lang="en-US" strike="noStrike" noProof="1" dirty="0"/>
              <a:t>(Scales et al. 2009)</a:t>
            </a:r>
            <a:endParaRPr lang="en-US" strike="noStrike" noProof="1"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 altLang="en-US"/>
              <a:t>Discrete Character Correlations</a:t>
            </a:r>
            <a:endParaRPr lang="" altLang="en-US"/>
          </a:p>
        </p:txBody>
      </p:sp>
      <p:sp>
        <p:nvSpPr>
          <p:cNvPr id="3" name="Content Placeholder 2"/>
          <p:cNvSpPr>
            <a:spLocks noGrp="1"/>
          </p:cNvSpPr>
          <p:nvPr>
            <p:ph idx="1"/>
          </p:nvPr>
        </p:nvSpPr>
        <p:spPr>
          <a:xfrm>
            <a:off x="628650" y="1869440"/>
            <a:ext cx="7886700" cy="4351338"/>
          </a:xfrm>
        </p:spPr>
        <p:txBody>
          <a:bodyPr/>
          <a:p>
            <a:pPr marL="0" indent="0">
              <a:buNone/>
            </a:pPr>
            <a:r>
              <a:rPr lang="" altLang="en-US"/>
              <a:t>Pagel's Method (1994)</a:t>
            </a:r>
            <a:endParaRPr lang="" altLang="en-US"/>
          </a:p>
        </p:txBody>
      </p:sp>
      <p:pic>
        <p:nvPicPr>
          <p:cNvPr id="4" name="Content Placeholder 3"/>
          <p:cNvPicPr>
            <a:picLocks noChangeAspect="1"/>
          </p:cNvPicPr>
          <p:nvPr/>
        </p:nvPicPr>
        <p:blipFill>
          <a:blip r:embed="rId1"/>
          <a:srcRect l="26163" r="50652"/>
          <a:stretch>
            <a:fillRect/>
          </a:stretch>
        </p:blipFill>
        <p:spPr>
          <a:xfrm>
            <a:off x="737870" y="2529840"/>
            <a:ext cx="3338195" cy="4135120"/>
          </a:xfrm>
          <a:prstGeom prst="rect">
            <a:avLst/>
          </a:prstGeom>
        </p:spPr>
      </p:pic>
      <p:sp>
        <p:nvSpPr>
          <p:cNvPr id="5" name="Text Box 4"/>
          <p:cNvSpPr txBox="1"/>
          <p:nvPr/>
        </p:nvSpPr>
        <p:spPr>
          <a:xfrm>
            <a:off x="4222750" y="2529840"/>
            <a:ext cx="4827270" cy="2676525"/>
          </a:xfrm>
          <a:prstGeom prst="rect">
            <a:avLst/>
          </a:prstGeom>
          <a:noFill/>
        </p:spPr>
        <p:txBody>
          <a:bodyPr wrap="square" rtlCol="0">
            <a:spAutoFit/>
          </a:bodyPr>
          <a:p>
            <a:r>
              <a:rPr lang="" altLang="en-US" sz="2400">
                <a:solidFill>
                  <a:schemeClr val="bg1">
                    <a:lumMod val="95000"/>
                  </a:schemeClr>
                </a:solidFill>
                <a:latin typeface="Ubuntu" panose="020B0604030602030204" charset="0"/>
                <a:ea typeface="Ubuntu" panose="020B0604030602030204" charset="0"/>
              </a:rPr>
              <a:t>If we can reject all of:</a:t>
            </a:r>
            <a:endParaRPr lang="" altLang="en-US" sz="2400">
              <a:solidFill>
                <a:schemeClr val="bg1">
                  <a:lumMod val="95000"/>
                </a:schemeClr>
              </a:solidFill>
              <a:latin typeface="Ubuntu" panose="020B0604030602030204" charset="0"/>
              <a:ea typeface="Ubuntu" panose="020B0604030602030204" charset="0"/>
            </a:endParaRPr>
          </a:p>
          <a:p>
            <a:r>
              <a:rPr lang="" altLang="en-US" sz="2400">
                <a:solidFill>
                  <a:schemeClr val="bg1">
                    <a:lumMod val="95000"/>
                  </a:schemeClr>
                </a:solidFill>
                <a:latin typeface="Ubuntu" panose="020B0604030602030204" charset="0"/>
                <a:ea typeface="Ubuntu" panose="020B0604030602030204" charset="0"/>
              </a:rPr>
              <a:t>rB = rD, rE = rG, rA = rH, rC = rF</a:t>
            </a:r>
            <a:endParaRPr lang="" altLang="en-US" sz="2400">
              <a:solidFill>
                <a:schemeClr val="bg1">
                  <a:lumMod val="95000"/>
                </a:schemeClr>
              </a:solidFill>
              <a:latin typeface="Ubuntu" panose="020B0604030602030204" charset="0"/>
              <a:ea typeface="Ubuntu" panose="020B0604030602030204" charset="0"/>
            </a:endParaRPr>
          </a:p>
          <a:p>
            <a:endParaRPr lang="" altLang="en-US" sz="2400" i="1">
              <a:solidFill>
                <a:schemeClr val="bg1">
                  <a:lumMod val="95000"/>
                </a:schemeClr>
              </a:solidFill>
              <a:latin typeface="Ubuntu" panose="020B0604030602030204" charset="0"/>
              <a:ea typeface="Ubuntu" panose="020B0604030602030204" charset="0"/>
            </a:endParaRPr>
          </a:p>
          <a:p>
            <a:r>
              <a:rPr lang="" altLang="en-US" sz="2400">
                <a:solidFill>
                  <a:schemeClr val="bg1">
                    <a:lumMod val="95000"/>
                  </a:schemeClr>
                </a:solidFill>
                <a:latin typeface="Ubuntu" panose="020B0604030602030204" charset="0"/>
                <a:ea typeface="Ubuntu" panose="020B0604030602030204" charset="0"/>
              </a:rPr>
              <a:t>Then there is evidence that traits are correlated</a:t>
            </a:r>
            <a:endParaRPr lang="" altLang="en-US" sz="2400">
              <a:solidFill>
                <a:schemeClr val="bg1">
                  <a:lumMod val="95000"/>
                </a:schemeClr>
              </a:solidFill>
              <a:latin typeface="Ubuntu" panose="020B0604030602030204" charset="0"/>
              <a:ea typeface="Ubuntu" panose="020B0604030602030204" charset="0"/>
            </a:endParaRPr>
          </a:p>
          <a:p>
            <a:endParaRPr lang="" altLang="en-US" sz="2400">
              <a:solidFill>
                <a:schemeClr val="bg1">
                  <a:lumMod val="95000"/>
                </a:schemeClr>
              </a:solidFill>
              <a:latin typeface="Ubuntu" panose="020B0604030602030204" charset="0"/>
              <a:ea typeface="Ubuntu" panose="020B0604030602030204" charset="0"/>
            </a:endParaRPr>
          </a:p>
          <a:p>
            <a:r>
              <a:rPr lang="" altLang="en-US" sz="2400">
                <a:solidFill>
                  <a:schemeClr val="bg1">
                    <a:lumMod val="95000"/>
                  </a:schemeClr>
                </a:solidFill>
                <a:latin typeface="Ubuntu" panose="020B0604030602030204" charset="0"/>
                <a:ea typeface="Ubuntu" panose="020B0604030602030204" charset="0"/>
              </a:rPr>
              <a:t>Why?</a:t>
            </a:r>
            <a:endParaRPr lang="" altLang="en-US" sz="2400">
              <a:solidFill>
                <a:schemeClr val="bg1">
                  <a:lumMod val="95000"/>
                </a:schemeClr>
              </a:solidFill>
              <a:latin typeface="Ubuntu" panose="020B0604030602030204" charset="0"/>
              <a:ea typeface="Ubuntu" panose="020B0604030602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81" name="Picture 6"/>
          <p:cNvPicPr>
            <a:picLocks noChangeAspect="1"/>
          </p:cNvPicPr>
          <p:nvPr/>
        </p:nvPicPr>
        <p:blipFill>
          <a:blip r:embed="rId1">
            <a:clrChange>
              <a:clrFrom>
                <a:srgbClr val="000000"/>
              </a:clrFrom>
              <a:clrTo>
                <a:srgbClr val="000000">
                  <a:alpha val="0"/>
                </a:srgbClr>
              </a:clrTo>
            </a:clrChange>
          </a:blip>
          <a:stretch>
            <a:fillRect/>
          </a:stretch>
        </p:blipFill>
        <p:spPr>
          <a:xfrm>
            <a:off x="33338" y="209550"/>
            <a:ext cx="9077325" cy="4362450"/>
          </a:xfrm>
          <a:prstGeom prst="rect">
            <a:avLst/>
          </a:prstGeom>
          <a:noFill/>
          <a:ln w="9525">
            <a:noFill/>
          </a:ln>
        </p:spPr>
      </p:pic>
      <p:sp>
        <p:nvSpPr>
          <p:cNvPr id="8" name="Title 1"/>
          <p:cNvSpPr>
            <a:spLocks noGrp="1"/>
          </p:cNvSpPr>
          <p:nvPr>
            <p:ph type="title"/>
          </p:nvPr>
        </p:nvSpPr>
        <p:spPr>
          <a:xfrm>
            <a:off x="3353435" y="4798060"/>
            <a:ext cx="8229600" cy="1143000"/>
          </a:xfrm>
          <a:ln>
            <a:miter/>
          </a:ln>
          <a:effectLst>
            <a:outerShdw blurRad="50800" dist="38100" algn="l" rotWithShape="0">
              <a:prstClr val="black">
                <a:alpha val="40000"/>
              </a:prstClr>
            </a:outerShdw>
          </a:effectLst>
        </p:spPr>
        <p:txBody>
          <a:bodyPr vert="horz" lIns="91440" tIns="45720" rIns="91440" bIns="45720" rtlCol="0" anchor="ctr">
            <a:noAutofit/>
          </a:bodyPr>
          <a:lstStyle/>
          <a:p>
            <a:pPr fontAlgn="auto"/>
            <a:r>
              <a:rPr lang="en-US" sz="2400" strike="noStrike" noProof="1" dirty="0"/>
              <a:t>Predator Escape</a:t>
            </a:r>
            <a:br>
              <a:rPr lang="en-US" sz="2400" dirty="0"/>
            </a:br>
            <a:r>
              <a:rPr lang="en-US" sz="2400" strike="noStrike" noProof="1" dirty="0"/>
              <a:t>(PE)</a:t>
            </a:r>
            <a:endParaRPr lang="en-US" sz="2400" strike="noStrike" noProof="1" dirty="0"/>
          </a:p>
        </p:txBody>
      </p:sp>
      <p:sp>
        <p:nvSpPr>
          <p:cNvPr id="9" name="Title 1"/>
          <p:cNvSpPr txBox="1"/>
          <p:nvPr/>
        </p:nvSpPr>
        <p:spPr>
          <a:xfrm>
            <a:off x="-862965" y="4696460"/>
            <a:ext cx="4343400" cy="1143000"/>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pPr fontAlgn="auto"/>
            <a:r>
              <a:rPr lang="en-US" sz="2400" strike="noStrike" noProof="1" dirty="0">
                <a:latin typeface="Ubuntu" panose="020B0604030602030204" charset="0"/>
                <a:ea typeface="Ubuntu" panose="020B0604030602030204" charset="0"/>
                <a:cs typeface="Aharoni" pitchFamily="2" charset="-79"/>
              </a:rPr>
              <a:t>Foraging Mode</a:t>
            </a:r>
            <a:br>
              <a:rPr lang="en-US" sz="2400" dirty="0">
                <a:latin typeface="Ubuntu" panose="020B0604030602030204" charset="0"/>
                <a:ea typeface="Ubuntu" panose="020B0604030602030204" charset="0"/>
              </a:rPr>
            </a:br>
            <a:r>
              <a:rPr lang="en-US" sz="2400" strike="noStrike" noProof="1" dirty="0">
                <a:latin typeface="Ubuntu" panose="020B0604030602030204" charset="0"/>
                <a:ea typeface="Ubuntu" panose="020B0604030602030204" charset="0"/>
                <a:cs typeface="Aharoni" pitchFamily="2" charset="-79"/>
              </a:rPr>
              <a:t>(FM)</a:t>
            </a:r>
            <a:endParaRPr lang="en-US" sz="2400" strike="noStrike" noProof="1" dirty="0">
              <a:latin typeface="Ubuntu" panose="020B0604030602030204" charset="0"/>
              <a:ea typeface="Ubuntu" panose="020B0604030602030204" charset="0"/>
            </a:endParaRPr>
          </a:p>
        </p:txBody>
      </p:sp>
      <p:sp>
        <p:nvSpPr>
          <p:cNvPr id="10" name="Title 1"/>
          <p:cNvSpPr txBox="1"/>
          <p:nvPr/>
        </p:nvSpPr>
        <p:spPr>
          <a:xfrm>
            <a:off x="6096000" y="4419600"/>
            <a:ext cx="2971800" cy="1143000"/>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pPr fontAlgn="auto"/>
            <a:r>
              <a:rPr lang="en-US" sz="2400" strike="noStrike" noProof="1" dirty="0">
                <a:latin typeface="Ubuntu" panose="020B0604030602030204" charset="0"/>
                <a:ea typeface="Ubuntu" panose="020B0604030602030204" charset="0"/>
                <a:cs typeface="Aharoni" pitchFamily="2" charset="-79"/>
              </a:rPr>
              <a:t>FM &amp; PE</a:t>
            </a:r>
            <a:endParaRPr lang="en-US" sz="2400" strike="noStrike" noProof="1" dirty="0">
              <a:latin typeface="Ubuntu" panose="020B0604030602030204" charset="0"/>
              <a:ea typeface="Ubuntu" panose="020B0604030602030204" charset="0"/>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5" name="Picture 6"/>
          <p:cNvPicPr>
            <a:picLocks noChangeAspect="1"/>
          </p:cNvPicPr>
          <p:nvPr/>
        </p:nvPicPr>
        <p:blipFill>
          <a:blip r:embed="rId1">
            <a:clrChange>
              <a:clrFrom>
                <a:srgbClr val="000000"/>
              </a:clrFrom>
              <a:clrTo>
                <a:srgbClr val="000000">
                  <a:alpha val="0"/>
                </a:srgbClr>
              </a:clrTo>
            </a:clrChange>
          </a:blip>
          <a:srcRect l="32838" r="33582"/>
          <a:stretch>
            <a:fillRect/>
          </a:stretch>
        </p:blipFill>
        <p:spPr>
          <a:xfrm>
            <a:off x="3014663" y="209550"/>
            <a:ext cx="3048000" cy="4362450"/>
          </a:xfrm>
          <a:prstGeom prst="rect">
            <a:avLst/>
          </a:prstGeom>
          <a:noFill/>
          <a:ln w="9525">
            <a:noFill/>
          </a:ln>
        </p:spPr>
      </p:pic>
      <p:sp>
        <p:nvSpPr>
          <p:cNvPr id="8" name="Title 1"/>
          <p:cNvSpPr>
            <a:spLocks noGrp="1"/>
          </p:cNvSpPr>
          <p:nvPr>
            <p:ph type="title"/>
          </p:nvPr>
        </p:nvSpPr>
        <p:spPr>
          <a:xfrm>
            <a:off x="381000" y="4419600"/>
            <a:ext cx="8229600" cy="1143000"/>
          </a:xfrm>
          <a:ln>
            <a:miter/>
          </a:ln>
          <a:effectLst>
            <a:outerShdw blurRad="50800" dist="38100" algn="l" rotWithShape="0">
              <a:prstClr val="black">
                <a:alpha val="40000"/>
              </a:prstClr>
            </a:outerShdw>
          </a:effectLst>
        </p:spPr>
        <p:txBody>
          <a:bodyPr vert="horz" lIns="91440" tIns="45720" rIns="91440" bIns="45720" rtlCol="0" anchor="ctr">
            <a:noAutofit/>
          </a:bodyPr>
          <a:lstStyle/>
          <a:p>
            <a:pPr fontAlgn="auto"/>
            <a:r>
              <a:rPr lang="en-US" sz="2400" strike="noStrike" noProof="1" dirty="0"/>
              <a:t>Predator Escape</a:t>
            </a:r>
            <a:br>
              <a:rPr lang="en-US" sz="2400" dirty="0"/>
            </a:br>
            <a:r>
              <a:rPr lang="en-US" sz="2400" strike="noStrike" noProof="1" dirty="0"/>
              <a:t>(PE)</a:t>
            </a:r>
            <a:endParaRPr lang="en-US" sz="2400" strike="noStrike" noProof="1" dirty="0"/>
          </a:p>
        </p:txBody>
      </p:sp>
      <p:sp>
        <p:nvSpPr>
          <p:cNvPr id="2" name="Oval 1"/>
          <p:cNvSpPr/>
          <p:nvPr/>
        </p:nvSpPr>
        <p:spPr>
          <a:xfrm>
            <a:off x="4092575" y="1219200"/>
            <a:ext cx="1981200" cy="1219200"/>
          </a:xfrm>
          <a:prstGeom prst="ellipse">
            <a:avLst/>
          </a:prstGeom>
          <a:noFill/>
          <a:ln w="82550">
            <a:solidFill>
              <a:srgbClr val="E46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29" name="Picture 5"/>
          <p:cNvPicPr>
            <a:picLocks noChangeAspect="1"/>
          </p:cNvPicPr>
          <p:nvPr/>
        </p:nvPicPr>
        <p:blipFill>
          <a:blip r:embed="rId1">
            <a:clrChange>
              <a:clrFrom>
                <a:srgbClr val="000000"/>
              </a:clrFrom>
              <a:clrTo>
                <a:srgbClr val="000000">
                  <a:alpha val="0"/>
                </a:srgbClr>
              </a:clrTo>
            </a:clrChange>
          </a:blip>
          <a:srcRect b="18028"/>
          <a:stretch>
            <a:fillRect/>
          </a:stretch>
        </p:blipFill>
        <p:spPr>
          <a:xfrm>
            <a:off x="95250" y="628650"/>
            <a:ext cx="9810750" cy="5619750"/>
          </a:xfrm>
          <a:prstGeom prst="rect">
            <a:avLst/>
          </a:prstGeom>
          <a:noFill/>
          <a:ln w="9525">
            <a:noFill/>
          </a:ln>
        </p:spPr>
      </p:pic>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3" name="Picture 6"/>
          <p:cNvPicPr>
            <a:picLocks noChangeAspect="1"/>
          </p:cNvPicPr>
          <p:nvPr/>
        </p:nvPicPr>
        <p:blipFill>
          <a:blip r:embed="rId1">
            <a:clrChange>
              <a:clrFrom>
                <a:srgbClr val="000000"/>
              </a:clrFrom>
              <a:clrTo>
                <a:srgbClr val="000000">
                  <a:alpha val="0"/>
                </a:srgbClr>
              </a:clrTo>
            </a:clrChange>
          </a:blip>
          <a:srcRect r="66789"/>
          <a:stretch>
            <a:fillRect/>
          </a:stretch>
        </p:blipFill>
        <p:spPr>
          <a:xfrm>
            <a:off x="33338" y="209550"/>
            <a:ext cx="3014662" cy="4362450"/>
          </a:xfrm>
          <a:prstGeom prst="rect">
            <a:avLst/>
          </a:prstGeom>
          <a:noFill/>
          <a:ln w="9525">
            <a:noFill/>
          </a:ln>
        </p:spPr>
      </p:pic>
      <p:sp>
        <p:nvSpPr>
          <p:cNvPr id="9" name="Title 1"/>
          <p:cNvSpPr txBox="1"/>
          <p:nvPr/>
        </p:nvSpPr>
        <p:spPr>
          <a:xfrm>
            <a:off x="-838200" y="4419600"/>
            <a:ext cx="4343400" cy="1143000"/>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pPr fontAlgn="auto"/>
            <a:r>
              <a:rPr lang="en-US" sz="2400" strike="noStrike" noProof="1" dirty="0">
                <a:latin typeface="Ubuntu" panose="020B0604030602030204" charset="0"/>
                <a:ea typeface="Ubuntu" panose="020B0604030602030204" charset="0"/>
                <a:cs typeface="Aharoni" pitchFamily="2" charset="-79"/>
              </a:rPr>
              <a:t>Foraging Mode</a:t>
            </a:r>
            <a:br>
              <a:rPr lang="en-US" sz="2400" dirty="0">
                <a:latin typeface="Ubuntu" panose="020B0604030602030204" charset="0"/>
                <a:ea typeface="Ubuntu" panose="020B0604030602030204" charset="0"/>
              </a:rPr>
            </a:br>
            <a:r>
              <a:rPr lang="en-US" sz="2400" strike="noStrike" noProof="1" dirty="0">
                <a:latin typeface="Ubuntu" panose="020B0604030602030204" charset="0"/>
                <a:ea typeface="Ubuntu" panose="020B0604030602030204" charset="0"/>
                <a:cs typeface="Aharoni" pitchFamily="2" charset="-79"/>
              </a:rPr>
              <a:t>(FM)</a:t>
            </a:r>
            <a:endParaRPr lang="en-US" sz="2400" strike="noStrike" noProof="1" dirty="0">
              <a:latin typeface="Ubuntu" panose="020B0604030602030204" charset="0"/>
              <a:ea typeface="Ubuntu" panose="020B0604030602030204" charset="0"/>
            </a:endParaRPr>
          </a:p>
        </p:txBody>
      </p:sp>
      <p:pic>
        <p:nvPicPr>
          <p:cNvPr id="74755" name="Content Placeholder 5"/>
          <p:cNvPicPr>
            <a:picLocks noGrp="1" noChangeAspect="1"/>
          </p:cNvPicPr>
          <p:nvPr>
            <p:ph sz="half" idx="1"/>
          </p:nvPr>
        </p:nvPicPr>
        <p:blipFill>
          <a:blip r:embed="rId2"/>
          <a:stretch>
            <a:fillRect/>
          </a:stretch>
        </p:blipFill>
        <p:spPr>
          <a:xfrm>
            <a:off x="3706813" y="0"/>
            <a:ext cx="5437187" cy="3048000"/>
          </a:xfrm>
        </p:spPr>
      </p:pic>
      <p:sp>
        <p:nvSpPr>
          <p:cNvPr id="3" name="Oval 2"/>
          <p:cNvSpPr/>
          <p:nvPr/>
        </p:nvSpPr>
        <p:spPr>
          <a:xfrm>
            <a:off x="1390650" y="3092450"/>
            <a:ext cx="1409700" cy="304800"/>
          </a:xfrm>
          <a:prstGeom prst="ellipse">
            <a:avLst/>
          </a:prstGeom>
          <a:noFill/>
          <a:ln>
            <a:solidFill>
              <a:srgbClr val="E46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
        <p:nvSpPr>
          <p:cNvPr id="13" name="Oval 12"/>
          <p:cNvSpPr/>
          <p:nvPr/>
        </p:nvSpPr>
        <p:spPr>
          <a:xfrm>
            <a:off x="1295400" y="1263650"/>
            <a:ext cx="1714500" cy="1095375"/>
          </a:xfrm>
          <a:prstGeom prst="ellipse">
            <a:avLst/>
          </a:prstGeom>
          <a:noFill/>
          <a:ln>
            <a:solidFill>
              <a:srgbClr val="E46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
        <p:nvSpPr>
          <p:cNvPr id="74758" name="Rectangle 3"/>
          <p:cNvSpPr/>
          <p:nvPr/>
        </p:nvSpPr>
        <p:spPr>
          <a:xfrm>
            <a:off x="6057900" y="3124200"/>
            <a:ext cx="723900" cy="523875"/>
          </a:xfrm>
          <a:prstGeom prst="rect">
            <a:avLst/>
          </a:prstGeom>
          <a:noFill/>
          <a:ln w="9525">
            <a:noFill/>
          </a:ln>
        </p:spPr>
        <p:txBody>
          <a:bodyPr wrap="none" anchor="t">
            <a:spAutoFit/>
          </a:bodyPr>
          <a:p>
            <a:pPr indent="0"/>
            <a:r>
              <a:rPr lang="en-US" altLang="en-US" sz="2800" b="1" dirty="0">
                <a:solidFill>
                  <a:srgbClr val="D9D9D9"/>
                </a:solidFill>
                <a:latin typeface="Minion Pro Cond"/>
              </a:rPr>
              <a:t>Vs.</a:t>
            </a:r>
            <a:endParaRPr lang="en-US" altLang="zh-CN" sz="2800" b="1">
              <a:solidFill>
                <a:srgbClr val="D9D9D9"/>
              </a:solidFill>
              <a:latin typeface="Minion Pro Cond"/>
            </a:endParaRPr>
          </a:p>
        </p:txBody>
      </p:sp>
      <p:pic>
        <p:nvPicPr>
          <p:cNvPr id="74759" name="Picture 1"/>
          <p:cNvPicPr>
            <a:picLocks noChangeAspect="1"/>
          </p:cNvPicPr>
          <p:nvPr/>
        </p:nvPicPr>
        <p:blipFill>
          <a:blip r:embed="rId3"/>
          <a:stretch>
            <a:fillRect/>
          </a:stretch>
        </p:blipFill>
        <p:spPr>
          <a:xfrm>
            <a:off x="3695700" y="3800475"/>
            <a:ext cx="5448300" cy="3063875"/>
          </a:xfrm>
          <a:prstGeom prst="rect">
            <a:avLst/>
          </a:prstGeom>
          <a:noFill/>
          <a:ln w="9525">
            <a:noFill/>
          </a:ln>
        </p:spPr>
      </p:pic>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Title 1"/>
          <p:cNvSpPr>
            <a:spLocks noGrp="1"/>
          </p:cNvSpPr>
          <p:nvPr>
            <p:ph type="title"/>
          </p:nvPr>
        </p:nvSpPr>
        <p:spPr/>
        <p:txBody>
          <a:bodyPr lIns="91440" tIns="45720" rIns="91440" bIns="45720" anchor="ctr"/>
          <a:p>
            <a:r>
              <a:rPr lang="en-US" altLang="en-US" dirty="0"/>
              <a:t>Combine approaches</a:t>
            </a:r>
            <a:endParaRPr lang="en-US" altLang="zh-CN"/>
          </a:p>
        </p:txBody>
      </p:sp>
      <p:pic>
        <p:nvPicPr>
          <p:cNvPr id="76802" name="Picture 4"/>
          <p:cNvPicPr>
            <a:picLocks noChangeAspect="1"/>
          </p:cNvPicPr>
          <p:nvPr/>
        </p:nvPicPr>
        <p:blipFill>
          <a:blip r:embed="rId1">
            <a:clrChange>
              <a:clrFrom>
                <a:srgbClr val="000000"/>
              </a:clrFrom>
              <a:clrTo>
                <a:srgbClr val="000000">
                  <a:alpha val="0"/>
                </a:srgbClr>
              </a:clrTo>
            </a:clrChange>
          </a:blip>
          <a:srcRect l="32838" r="33582"/>
          <a:stretch>
            <a:fillRect/>
          </a:stretch>
        </p:blipFill>
        <p:spPr>
          <a:xfrm>
            <a:off x="1524000" y="1905000"/>
            <a:ext cx="2355850" cy="3371850"/>
          </a:xfrm>
          <a:prstGeom prst="rect">
            <a:avLst/>
          </a:prstGeom>
          <a:noFill/>
          <a:ln w="9525">
            <a:noFill/>
          </a:ln>
        </p:spPr>
      </p:pic>
      <p:sp>
        <p:nvSpPr>
          <p:cNvPr id="76803" name="Title 1"/>
          <p:cNvSpPr txBox="1"/>
          <p:nvPr/>
        </p:nvSpPr>
        <p:spPr>
          <a:xfrm>
            <a:off x="-3200400" y="3124200"/>
            <a:ext cx="8229600" cy="1143000"/>
          </a:xfrm>
          <a:prstGeom prst="rect">
            <a:avLst/>
          </a:prstGeom>
          <a:noFill/>
          <a:ln w="9525">
            <a:noFill/>
          </a:ln>
        </p:spPr>
        <p:txBody>
          <a:bodyPr lIns="91440" tIns="45720" rIns="91440" bIns="45720" anchor="ctr"/>
          <a:p>
            <a:pPr indent="0" algn="ctr"/>
            <a:r>
              <a:rPr lang="en-US" altLang="en-US" sz="4400" b="1" dirty="0">
                <a:solidFill>
                  <a:srgbClr val="D9D9D9"/>
                </a:solidFill>
                <a:latin typeface="Ubuntu" panose="020B0604030602030204" charset="0"/>
              </a:rPr>
              <a:t>W * </a:t>
            </a:r>
            <a:endParaRPr lang="en-US" altLang="en-US" sz="4400" b="1" dirty="0">
              <a:solidFill>
                <a:srgbClr val="D9D9D9"/>
              </a:solidFill>
              <a:latin typeface="Ubuntu" panose="020B0604030602030204" charset="0"/>
              <a:ea typeface="Ubuntu" panose="020B0604030602030204" charset="0"/>
            </a:endParaRPr>
          </a:p>
        </p:txBody>
      </p:sp>
      <p:sp>
        <p:nvSpPr>
          <p:cNvPr id="7" name="Title 1"/>
          <p:cNvSpPr txBox="1"/>
          <p:nvPr/>
        </p:nvSpPr>
        <p:spPr>
          <a:xfrm>
            <a:off x="1524000" y="3048000"/>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pPr fontAlgn="auto"/>
            <a:r>
              <a:rPr lang="en-US" strike="noStrike" noProof="1" dirty="0">
                <a:latin typeface="Ubuntu" panose="020B0604030602030204" charset="0"/>
                <a:ea typeface="Ubuntu" panose="020B0604030602030204" charset="0"/>
                <a:cs typeface="Aharoni" pitchFamily="2" charset="-79"/>
              </a:rPr>
              <a:t>+ (1 – W) * </a:t>
            </a:r>
            <a:endParaRPr lang="en-US" strike="noStrike" noProof="1" dirty="0">
              <a:latin typeface="Ubuntu" panose="020B0604030602030204" charset="0"/>
              <a:ea typeface="Ubuntu" panose="020B0604030602030204" charset="0"/>
            </a:endParaRPr>
          </a:p>
        </p:txBody>
      </p:sp>
      <p:pic>
        <p:nvPicPr>
          <p:cNvPr id="76805" name="Picture 7"/>
          <p:cNvPicPr>
            <a:picLocks noChangeAspect="1"/>
          </p:cNvPicPr>
          <p:nvPr/>
        </p:nvPicPr>
        <p:blipFill>
          <a:blip r:embed="rId2"/>
          <a:stretch>
            <a:fillRect/>
          </a:stretch>
        </p:blipFill>
        <p:spPr>
          <a:xfrm>
            <a:off x="7086600" y="2452688"/>
            <a:ext cx="1657350" cy="2486025"/>
          </a:xfrm>
          <a:prstGeom prst="rect">
            <a:avLst/>
          </a:prstGeom>
          <a:noFill/>
          <a:ln w="9525">
            <a:noFill/>
          </a:ln>
        </p:spPr>
      </p:pic>
      <p:pic>
        <p:nvPicPr>
          <p:cNvPr id="76806" name="Picture 8"/>
          <p:cNvPicPr>
            <a:picLocks noChangeAspect="1"/>
          </p:cNvPicPr>
          <p:nvPr/>
        </p:nvPicPr>
        <p:blipFill>
          <a:blip r:embed="rId3"/>
          <a:stretch>
            <a:fillRect/>
          </a:stretch>
        </p:blipFill>
        <p:spPr>
          <a:xfrm>
            <a:off x="6973888" y="1752600"/>
            <a:ext cx="1762125" cy="944563"/>
          </a:xfrm>
          <a:prstGeom prst="rect">
            <a:avLst/>
          </a:prstGeom>
          <a:noFill/>
          <a:ln w="9525">
            <a:noFill/>
          </a:ln>
        </p:spPr>
      </p:pic>
      <p:sp>
        <p:nvSpPr>
          <p:cNvPr id="76807" name="Title 1"/>
          <p:cNvSpPr txBox="1"/>
          <p:nvPr/>
        </p:nvSpPr>
        <p:spPr>
          <a:xfrm>
            <a:off x="1600200" y="4876800"/>
            <a:ext cx="1828800" cy="1371600"/>
          </a:xfrm>
          <a:prstGeom prst="rect">
            <a:avLst/>
          </a:prstGeom>
          <a:noFill/>
          <a:ln w="9525">
            <a:noFill/>
          </a:ln>
        </p:spPr>
        <p:txBody>
          <a:bodyPr lIns="91440" tIns="45720" rIns="91440" bIns="45720" anchor="ctr"/>
          <a:p>
            <a:pPr indent="0" algn="ctr"/>
            <a:r>
              <a:rPr lang="en-US" altLang="en-US" sz="4400" b="1" dirty="0">
                <a:solidFill>
                  <a:srgbClr val="D9D9D9"/>
                </a:solidFill>
                <a:latin typeface="Ubuntu" panose="020B0604030602030204" charset="0"/>
              </a:rPr>
              <a:t>PE </a:t>
            </a:r>
            <a:endParaRPr lang="en-US" altLang="en-US" sz="4400" b="1" dirty="0">
              <a:solidFill>
                <a:srgbClr val="D9D9D9"/>
              </a:solidFill>
              <a:latin typeface="Ubuntu" panose="020B0604030602030204" charset="0"/>
              <a:ea typeface="Ubuntu" panose="020B0604030602030204" charset="0"/>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7825" name="Picture 4"/>
          <p:cNvPicPr>
            <a:picLocks noChangeAspect="1"/>
          </p:cNvPicPr>
          <p:nvPr/>
        </p:nvPicPr>
        <p:blipFill>
          <a:blip r:embed="rId1">
            <a:clrChange>
              <a:clrFrom>
                <a:srgbClr val="000000"/>
              </a:clrFrom>
              <a:clrTo>
                <a:srgbClr val="000000">
                  <a:alpha val="0"/>
                </a:srgbClr>
              </a:clrTo>
            </a:clrChange>
            <a:lum bright="19998" contrast="20000"/>
          </a:blip>
          <a:stretch>
            <a:fillRect/>
          </a:stretch>
        </p:blipFill>
        <p:spPr>
          <a:xfrm>
            <a:off x="685800" y="0"/>
            <a:ext cx="7543800" cy="6837363"/>
          </a:xfrm>
          <a:prstGeom prst="rect">
            <a:avLst/>
          </a:prstGeom>
          <a:noFill/>
          <a:ln w="9525">
            <a:noFill/>
          </a:ln>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49" name="Picture 2"/>
          <p:cNvPicPr>
            <a:picLocks noChangeAspect="1"/>
          </p:cNvPicPr>
          <p:nvPr/>
        </p:nvPicPr>
        <p:blipFill>
          <a:blip r:embed="rId1">
            <a:clrChange>
              <a:clrFrom>
                <a:srgbClr val="000000"/>
              </a:clrFrom>
              <a:clrTo>
                <a:srgbClr val="000000">
                  <a:alpha val="0"/>
                </a:srgbClr>
              </a:clrTo>
            </a:clrChange>
          </a:blip>
          <a:stretch>
            <a:fillRect/>
          </a:stretch>
        </p:blipFill>
        <p:spPr>
          <a:xfrm>
            <a:off x="381000" y="327025"/>
            <a:ext cx="8382000" cy="7597775"/>
          </a:xfrm>
          <a:prstGeom prst="rect">
            <a:avLst/>
          </a:prstGeom>
          <a:noFill/>
          <a:ln w="9525">
            <a:noFill/>
          </a:ln>
        </p:spPr>
      </p:pic>
      <p:pic>
        <p:nvPicPr>
          <p:cNvPr id="4" name="Picture 3"/>
          <p:cNvPicPr>
            <a:picLocks noChangeAspect="1"/>
          </p:cNvPicPr>
          <p:nvPr/>
        </p:nvPicPr>
        <p:blipFill>
          <a:blip r:embed="rId2">
            <a:clrChange>
              <a:clrFrom>
                <a:srgbClr val="000000"/>
              </a:clrFrom>
              <a:clrTo>
                <a:srgbClr val="000000">
                  <a:alpha val="0"/>
                </a:srgbClr>
              </a:clrTo>
            </a:clrChange>
          </a:blip>
          <a:srcRect l="6596" t="39410" r="72661" b="39323"/>
          <a:stretch>
            <a:fillRect/>
          </a:stretch>
        </p:blipFill>
        <p:spPr>
          <a:xfrm>
            <a:off x="3886200" y="2590800"/>
            <a:ext cx="457200" cy="468313"/>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Title 1"/>
          <p:cNvSpPr>
            <a:spLocks noGrp="1"/>
          </p:cNvSpPr>
          <p:nvPr>
            <p:ph type="title"/>
          </p:nvPr>
        </p:nvSpPr>
        <p:spPr/>
        <p:txBody>
          <a:bodyPr lIns="91440" tIns="45720" rIns="91440" bIns="45720" anchor="ctr"/>
          <a:p>
            <a:r>
              <a:rPr lang="en-US" altLang="en-US" dirty="0"/>
              <a:t>Combine approaches</a:t>
            </a:r>
            <a:endParaRPr lang="en-US" altLang="zh-CN"/>
          </a:p>
        </p:txBody>
      </p:sp>
      <p:pic>
        <p:nvPicPr>
          <p:cNvPr id="79874" name="Picture 4"/>
          <p:cNvPicPr>
            <a:picLocks noChangeAspect="1"/>
          </p:cNvPicPr>
          <p:nvPr/>
        </p:nvPicPr>
        <p:blipFill>
          <a:blip r:embed="rId1">
            <a:clrChange>
              <a:clrFrom>
                <a:srgbClr val="000000"/>
              </a:clrFrom>
              <a:clrTo>
                <a:srgbClr val="000000">
                  <a:alpha val="0"/>
                </a:srgbClr>
              </a:clrTo>
            </a:clrChange>
          </a:blip>
          <a:srcRect l="32838" r="33582"/>
          <a:stretch>
            <a:fillRect/>
          </a:stretch>
        </p:blipFill>
        <p:spPr>
          <a:xfrm>
            <a:off x="1524000" y="1905000"/>
            <a:ext cx="2355850" cy="3371850"/>
          </a:xfrm>
          <a:prstGeom prst="rect">
            <a:avLst/>
          </a:prstGeom>
          <a:noFill/>
          <a:ln w="9525">
            <a:noFill/>
          </a:ln>
        </p:spPr>
      </p:pic>
      <p:sp>
        <p:nvSpPr>
          <p:cNvPr id="79875" name="Title 1"/>
          <p:cNvSpPr txBox="1"/>
          <p:nvPr/>
        </p:nvSpPr>
        <p:spPr>
          <a:xfrm>
            <a:off x="-3200400" y="3124200"/>
            <a:ext cx="8229600" cy="1143000"/>
          </a:xfrm>
          <a:prstGeom prst="rect">
            <a:avLst/>
          </a:prstGeom>
          <a:noFill/>
          <a:ln w="9525">
            <a:noFill/>
          </a:ln>
        </p:spPr>
        <p:txBody>
          <a:bodyPr lIns="91440" tIns="45720" rIns="91440" bIns="45720" anchor="ctr"/>
          <a:p>
            <a:pPr indent="0" algn="ctr"/>
            <a:r>
              <a:rPr lang="en-US" altLang="en-US" sz="4400" b="1" dirty="0">
                <a:solidFill>
                  <a:srgbClr val="D9D9D9"/>
                </a:solidFill>
                <a:latin typeface="Ubuntu" panose="020B0604030602030204" charset="0"/>
              </a:rPr>
              <a:t>0.4 * </a:t>
            </a:r>
            <a:endParaRPr lang="en-US" altLang="en-US" sz="4400" b="1" dirty="0">
              <a:solidFill>
                <a:srgbClr val="D9D9D9"/>
              </a:solidFill>
              <a:latin typeface="Ubuntu" panose="020B0604030602030204" charset="0"/>
              <a:ea typeface="Ubuntu" panose="020B0604030602030204" charset="0"/>
            </a:endParaRPr>
          </a:p>
        </p:txBody>
      </p:sp>
      <p:sp>
        <p:nvSpPr>
          <p:cNvPr id="7" name="Title 1"/>
          <p:cNvSpPr txBox="1"/>
          <p:nvPr/>
        </p:nvSpPr>
        <p:spPr>
          <a:xfrm>
            <a:off x="1447800" y="3048000"/>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pPr fontAlgn="auto"/>
            <a:r>
              <a:rPr lang="en-US" strike="noStrike" noProof="1" dirty="0">
                <a:latin typeface="Ubuntu" panose="020B0604030602030204" charset="0"/>
                <a:ea typeface="Ubuntu" panose="020B0604030602030204" charset="0"/>
                <a:cs typeface="Aharoni" pitchFamily="2" charset="-79"/>
              </a:rPr>
              <a:t>+     0.6 * </a:t>
            </a:r>
            <a:endParaRPr lang="en-US" strike="noStrike" noProof="1" dirty="0">
              <a:latin typeface="Ubuntu" panose="020B0604030602030204" charset="0"/>
              <a:ea typeface="Ubuntu" panose="020B0604030602030204" charset="0"/>
            </a:endParaRPr>
          </a:p>
        </p:txBody>
      </p:sp>
      <p:sp>
        <p:nvSpPr>
          <p:cNvPr id="10" name="Title 1"/>
          <p:cNvSpPr txBox="1"/>
          <p:nvPr/>
        </p:nvSpPr>
        <p:spPr>
          <a:xfrm>
            <a:off x="1600200" y="4876800"/>
            <a:ext cx="1828800" cy="13716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pPr fontAlgn="auto"/>
            <a:r>
              <a:rPr lang="en-US" strike="noStrike" noProof="1" dirty="0">
                <a:latin typeface="Ubuntu" panose="020B0604030602030204" charset="0"/>
                <a:ea typeface="Ubuntu" panose="020B0604030602030204" charset="0"/>
                <a:cs typeface="Aharoni" pitchFamily="2" charset="-79"/>
              </a:rPr>
              <a:t>PE </a:t>
            </a:r>
            <a:endParaRPr lang="en-US" strike="noStrike" noProof="1" dirty="0">
              <a:latin typeface="Ubuntu" panose="020B0604030602030204" charset="0"/>
              <a:ea typeface="Ubuntu" panose="020B0604030602030204" charset="0"/>
            </a:endParaRPr>
          </a:p>
        </p:txBody>
      </p:sp>
      <p:pic>
        <p:nvPicPr>
          <p:cNvPr id="79878" name="Picture 10"/>
          <p:cNvPicPr>
            <a:picLocks noChangeAspect="1"/>
          </p:cNvPicPr>
          <p:nvPr/>
        </p:nvPicPr>
        <p:blipFill>
          <a:blip r:embed="rId2">
            <a:clrChange>
              <a:clrFrom>
                <a:srgbClr val="000000"/>
              </a:clrFrom>
              <a:clrTo>
                <a:srgbClr val="000000">
                  <a:alpha val="0"/>
                </a:srgbClr>
              </a:clrTo>
            </a:clrChange>
          </a:blip>
          <a:srcRect r="50000"/>
          <a:stretch>
            <a:fillRect/>
          </a:stretch>
        </p:blipFill>
        <p:spPr>
          <a:xfrm>
            <a:off x="5486400" y="1528763"/>
            <a:ext cx="2895600" cy="5024437"/>
          </a:xfrm>
          <a:prstGeom prst="rect">
            <a:avLst/>
          </a:prstGeom>
          <a:noFill/>
          <a:ln w="9525">
            <a:noFill/>
          </a:ln>
        </p:spPr>
      </p:pic>
      <p:pic>
        <p:nvPicPr>
          <p:cNvPr id="12" name="Picture 11"/>
          <p:cNvPicPr>
            <a:picLocks noChangeAspect="1"/>
          </p:cNvPicPr>
          <p:nvPr/>
        </p:nvPicPr>
        <p:blipFill>
          <a:blip r:embed="rId3">
            <a:clrChange>
              <a:clrFrom>
                <a:srgbClr val="000000"/>
              </a:clrFrom>
              <a:clrTo>
                <a:srgbClr val="000000">
                  <a:alpha val="0"/>
                </a:srgbClr>
              </a:clrTo>
            </a:clrChange>
          </a:blip>
          <a:srcRect l="6596" t="39410" r="72661" b="39323"/>
          <a:stretch>
            <a:fillRect/>
          </a:stretch>
        </p:blipFill>
        <p:spPr>
          <a:xfrm>
            <a:off x="7848600" y="2895600"/>
            <a:ext cx="457200" cy="468313"/>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685800"/>
            <a:ext cx="8229600" cy="1143000"/>
          </a:xfrm>
          <a:ln>
            <a:miter/>
          </a:ln>
        </p:spPr>
        <p:txBody>
          <a:bodyPr vert="horz" lIns="91440" tIns="45720" rIns="91440" bIns="45720" rtlCol="0" anchor="ctr">
            <a:normAutofit fontScale="90000"/>
          </a:bodyPr>
          <a:lstStyle/>
          <a:p>
            <a:pPr algn="l" fontAlgn="auto"/>
            <a:r>
              <a:rPr lang="en-US" strike="noStrike" noProof="1" dirty="0"/>
              <a:t>Predator escape is a good predictor of muscle fibers in lizards!</a:t>
            </a:r>
            <a:endParaRPr lang="en-US" strike="noStrike" noProof="1" dirty="0"/>
          </a:p>
        </p:txBody>
      </p:sp>
      <p:sp>
        <p:nvSpPr>
          <p:cNvPr id="80898" name="Title 1"/>
          <p:cNvSpPr txBox="1"/>
          <p:nvPr/>
        </p:nvSpPr>
        <p:spPr>
          <a:xfrm>
            <a:off x="685800" y="5181600"/>
            <a:ext cx="8229600" cy="1143000"/>
          </a:xfrm>
          <a:prstGeom prst="rect">
            <a:avLst/>
          </a:prstGeom>
          <a:noFill/>
          <a:ln w="9525">
            <a:noFill/>
          </a:ln>
        </p:spPr>
        <p:txBody>
          <a:bodyPr lIns="91440" tIns="45720" rIns="91440" bIns="45720" anchor="ctr"/>
          <a:p>
            <a:pPr indent="0" algn="r"/>
            <a:r>
              <a:rPr lang="en-US" altLang="en-US" sz="4000" b="1" dirty="0">
                <a:solidFill>
                  <a:srgbClr val="D9D9D9"/>
                </a:solidFill>
                <a:latin typeface="Ubuntu" panose="020B0604030602030204" charset="0"/>
                <a:ea typeface="Ubuntu" panose="020B0604030602030204" charset="0"/>
              </a:rPr>
              <a:t>…</a:t>
            </a:r>
            <a:r>
              <a:rPr lang="en-US" altLang="en-US" sz="4000" b="1" dirty="0">
                <a:solidFill>
                  <a:srgbClr val="D9D9D9"/>
                </a:solidFill>
                <a:latin typeface="Ubuntu" panose="020B0604030602030204" charset="0"/>
              </a:rPr>
              <a:t>and horned lizards</a:t>
            </a:r>
            <a:endParaRPr lang="en-US" altLang="en-US" sz="4000" b="1" dirty="0">
              <a:solidFill>
                <a:srgbClr val="D9D9D9"/>
              </a:solidFill>
              <a:latin typeface="Ubuntu" panose="020B0604030602030204" charset="0"/>
            </a:endParaRPr>
          </a:p>
          <a:p>
            <a:pPr indent="0" algn="r"/>
            <a:r>
              <a:rPr lang="en-US" altLang="en-US" sz="4000" b="1" dirty="0">
                <a:solidFill>
                  <a:srgbClr val="D9D9D9"/>
                </a:solidFill>
                <a:latin typeface="Ubuntu" panose="020B0604030602030204" charset="0"/>
              </a:rPr>
              <a:t>are weird</a:t>
            </a:r>
            <a:endParaRPr lang="en-US" altLang="en-US" sz="4000" b="1" dirty="0">
              <a:solidFill>
                <a:srgbClr val="D9D9D9"/>
              </a:solidFill>
              <a:latin typeface="Ubuntu" panose="020B0604030602030204" charset="0"/>
              <a:ea typeface="Ubuntu" panose="020B0604030602030204" charset="0"/>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Title 1"/>
          <p:cNvSpPr>
            <a:spLocks noGrp="1"/>
          </p:cNvSpPr>
          <p:nvPr>
            <p:ph type="title"/>
          </p:nvPr>
        </p:nvSpPr>
        <p:spPr>
          <a:xfrm>
            <a:off x="152400" y="0"/>
            <a:ext cx="8229600" cy="1143000"/>
          </a:xfrm>
        </p:spPr>
        <p:txBody>
          <a:bodyPr lIns="91440" tIns="45720" rIns="91440" bIns="45720" anchor="ctr"/>
          <a:p>
            <a:pPr algn="l" defTabSz="914400">
              <a:buNone/>
            </a:pPr>
            <a:r>
              <a:rPr lang="en-US" altLang="en-US" sz="4800" kern="1200" dirty="0">
                <a:latin typeface="Ubuntu" panose="020B0604030602030204" charset="0"/>
                <a:ea typeface="Ubuntu" panose="020B0604030602030204" charset="0"/>
                <a:cs typeface="Aharoni" pitchFamily="2" charset="-79"/>
              </a:rPr>
              <a:t>Outline</a:t>
            </a:r>
            <a:endParaRPr lang="en-US" altLang="zh-CN" sz="4800" kern="1200">
              <a:latin typeface="Ubuntu" panose="020B0604030602030204" charset="0"/>
              <a:ea typeface="Ubuntu" panose="020B0604030602030204" charset="0"/>
              <a:cs typeface="Aharoni" pitchFamily="2" charset="-79"/>
            </a:endParaRPr>
          </a:p>
        </p:txBody>
      </p:sp>
      <p:sp>
        <p:nvSpPr>
          <p:cNvPr id="3" name="Content Placeholder 2"/>
          <p:cNvSpPr>
            <a:spLocks noGrp="1"/>
          </p:cNvSpPr>
          <p:nvPr>
            <p:ph idx="1"/>
          </p:nvPr>
        </p:nvSpPr>
        <p:spPr>
          <a:xfrm>
            <a:off x="152400" y="1295400"/>
            <a:ext cx="8839200" cy="4525963"/>
          </a:xfrm>
          <a:ln>
            <a:miter/>
          </a:ln>
        </p:spPr>
        <p:txBody>
          <a:bodyPr vert="horz" lIns="91440" tIns="45720" rIns="91440" bIns="45720" rtlCol="0" anchor="t">
            <a:noAutofit/>
          </a:bodyPr>
          <a:lstStyle/>
          <a:p>
            <a:pPr marL="514350" indent="-514350" fontAlgn="auto">
              <a:buAutoNum type="alphaUcPeriod"/>
            </a:pPr>
            <a:r>
              <a:rPr lang="en-US" b="1" strike="noStrike" noProof="1" dirty="0"/>
              <a:t>Rare singular events break everything</a:t>
            </a:r>
            <a:endParaRPr lang="en-US" b="1" strike="noStrike" noProof="1" dirty="0"/>
          </a:p>
          <a:p>
            <a:pPr marL="0" indent="0" fontAlgn="auto">
              <a:buNone/>
            </a:pPr>
            <a:r>
              <a:rPr lang="en-US" b="1" strike="noStrike" noProof="1" dirty="0"/>
              <a:t>	I. </a:t>
            </a:r>
            <a:r>
              <a:rPr lang="en-US" b="1" strike="noStrike" noProof="1" dirty="0" err="1"/>
              <a:t>Felsenstein’s</a:t>
            </a:r>
            <a:r>
              <a:rPr lang="en-US" b="1" strike="noStrike" noProof="1" dirty="0"/>
              <a:t> worst-case scenario</a:t>
            </a:r>
            <a:endParaRPr lang="en-US" b="1" strike="noStrike" noProof="1" dirty="0"/>
          </a:p>
          <a:p>
            <a:pPr marL="0" indent="0" fontAlgn="auto">
              <a:buNone/>
            </a:pPr>
            <a:r>
              <a:rPr lang="en-US" b="1" strike="noStrike" noProof="1" dirty="0"/>
              <a:t>	II. Models of adaptation</a:t>
            </a:r>
            <a:endParaRPr lang="en-US" b="1" strike="noStrike" noProof="1" dirty="0"/>
          </a:p>
          <a:p>
            <a:pPr marL="0" indent="0" fontAlgn="auto">
              <a:buNone/>
            </a:pPr>
            <a:r>
              <a:rPr lang="en-US" b="1" strike="noStrike" noProof="1" dirty="0"/>
              <a:t>	</a:t>
            </a:r>
            <a:r>
              <a:rPr lang="en-US" b="1" strike="noStrike" noProof="1" dirty="0">
                <a:solidFill>
                  <a:srgbClr val="E46A6B"/>
                </a:solidFill>
              </a:rPr>
              <a:t>III. Discrete character correlations</a:t>
            </a:r>
            <a:endParaRPr lang="en-US" b="1" strike="noStrike" noProof="1" dirty="0">
              <a:solidFill>
                <a:srgbClr val="E46A6B"/>
              </a:solidFill>
            </a:endParaRPr>
          </a:p>
          <a:p>
            <a:pPr marL="0" indent="0" fontAlgn="auto">
              <a:buNone/>
            </a:pPr>
            <a:endParaRPr lang="en-US" b="1" strike="noStrike" noProof="1" dirty="0"/>
          </a:p>
          <a:p>
            <a:pPr marL="0" indent="0" fontAlgn="auto">
              <a:buNone/>
            </a:pPr>
            <a:r>
              <a:rPr lang="en-US" b="1" strike="noStrike" noProof="1" dirty="0"/>
              <a:t>B.  We need to think about causation better</a:t>
            </a:r>
            <a:endParaRPr lang="en-US" b="1" strike="noStrike" noProof="1" dirty="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Content Placeholder 2"/>
          <p:cNvSpPr>
            <a:spLocks noGrp="1"/>
          </p:cNvSpPr>
          <p:nvPr>
            <p:ph idx="1"/>
          </p:nvPr>
        </p:nvSpPr>
        <p:spPr/>
        <p:txBody>
          <a:bodyPr lIns="91440" tIns="45720" rIns="91440" bIns="45720" anchor="t"/>
          <a:p>
            <a:pPr marL="0" indent="0" algn="ctr" defTabSz="914400">
              <a:buFont typeface="Arial" panose="020B0604020202020204" pitchFamily="34" charset="0"/>
              <a:buNone/>
            </a:pPr>
            <a:r>
              <a:rPr lang="en-US" altLang="en-US" sz="3600" b="1" kern="1200" dirty="0">
                <a:latin typeface="Ubuntu" panose="020B0604030602030204" charset="0"/>
                <a:ea typeface="Ubuntu" panose="020B0604030602030204" charset="0"/>
                <a:cs typeface="+mn-cs"/>
              </a:rPr>
              <a:t>“Phylogenies help us to identify </a:t>
            </a:r>
            <a:r>
              <a:rPr lang="en-US" altLang="en-US" sz="3600" b="1" i="1" kern="1200" dirty="0">
                <a:latin typeface="Ubuntu" panose="020B0604030602030204" charset="0"/>
                <a:ea typeface="Ubuntu" panose="020B0604030602030204" charset="0"/>
                <a:cs typeface="+mn-cs"/>
              </a:rPr>
              <a:t>independent </a:t>
            </a:r>
            <a:r>
              <a:rPr lang="en-US" altLang="en-US" sz="3600" b="1" kern="1200" dirty="0">
                <a:latin typeface="Ubuntu" panose="020B0604030602030204" charset="0"/>
                <a:ea typeface="Ubuntu" panose="020B0604030602030204" charset="0"/>
                <a:cs typeface="+mn-cs"/>
              </a:rPr>
              <a:t>evolutionary events, and it is independent events that statistical tests rely on” </a:t>
            </a:r>
            <a:br>
              <a:rPr lang="en-US" altLang="en-US" sz="3600" b="1" kern="1200" dirty="0">
                <a:latin typeface="Ubuntu" panose="020B0604030602030204" charset="0"/>
                <a:ea typeface="Ubuntu" panose="020B0604030602030204" charset="0"/>
                <a:cs typeface="+mn-cs"/>
              </a:rPr>
            </a:br>
            <a:endParaRPr lang="en-US" altLang="en-US" sz="3600" b="1" kern="1200" dirty="0">
              <a:latin typeface="Ubuntu" panose="020B0604030602030204" charset="0"/>
              <a:ea typeface="Ubuntu" panose="020B0604030602030204" charset="0"/>
              <a:cs typeface="+mn-cs"/>
            </a:endParaRPr>
          </a:p>
        </p:txBody>
      </p:sp>
      <p:sp>
        <p:nvSpPr>
          <p:cNvPr id="15362" name="Content Placeholder 2"/>
          <p:cNvSpPr txBox="1"/>
          <p:nvPr/>
        </p:nvSpPr>
        <p:spPr>
          <a:xfrm>
            <a:off x="1905000" y="4114800"/>
            <a:ext cx="8229600" cy="4525963"/>
          </a:xfrm>
          <a:prstGeom prst="rect">
            <a:avLst/>
          </a:prstGeom>
          <a:noFill/>
          <a:ln w="9525">
            <a:noFill/>
          </a:ln>
        </p:spPr>
        <p:txBody>
          <a:bodyPr lIns="91440" tIns="45720" rIns="91440" bIns="45720" anchor="t"/>
          <a:p>
            <a:pPr indent="0" algn="ctr">
              <a:spcBef>
                <a:spcPct val="20000"/>
              </a:spcBef>
              <a:buFont typeface="Arial" panose="020B0604020202020204" pitchFamily="34" charset="0"/>
              <a:buNone/>
            </a:pPr>
            <a:r>
              <a:rPr lang="en-US" altLang="en-US" sz="3600" b="1" dirty="0">
                <a:solidFill>
                  <a:srgbClr val="D9D9D9"/>
                </a:solidFill>
                <a:latin typeface="Ubuntu" panose="020B0604030602030204" charset="0"/>
              </a:rPr>
              <a:t>Harvey and </a:t>
            </a:r>
            <a:r>
              <a:rPr lang="en-US" altLang="en-US" sz="3600" b="1" dirty="0" err="1">
                <a:solidFill>
                  <a:srgbClr val="D9D9D9"/>
                </a:solidFill>
                <a:latin typeface="Ubuntu" panose="020B0604030602030204" charset="0"/>
              </a:rPr>
              <a:t>Pagel</a:t>
            </a:r>
            <a:r>
              <a:rPr lang="en-US" altLang="en-US" sz="3600" b="1" dirty="0">
                <a:solidFill>
                  <a:srgbClr val="D9D9D9"/>
                </a:solidFill>
                <a:latin typeface="Ubuntu" panose="020B0604030602030204" charset="0"/>
              </a:rPr>
              <a:t>, 1991</a:t>
            </a:r>
            <a:endParaRPr lang="en-US" altLang="zh-CN" sz="3200">
              <a:solidFill>
                <a:srgbClr val="D9D9D9"/>
              </a:solidFill>
              <a:latin typeface="Ubuntu" panose="020B0604030602030204" charset="0"/>
              <a:ea typeface="Ubuntu" panose="020B0604030602030204" charset="0"/>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5" name="Picture 1"/>
          <p:cNvPicPr>
            <a:picLocks noChangeAspect="1"/>
          </p:cNvPicPr>
          <p:nvPr/>
        </p:nvPicPr>
        <p:blipFill>
          <a:blip r:embed="rId1">
            <a:lum bright="19998" contrast="40000"/>
          </a:blip>
          <a:stretch>
            <a:fillRect/>
          </a:stretch>
        </p:blipFill>
        <p:spPr>
          <a:xfrm>
            <a:off x="0" y="11113"/>
            <a:ext cx="9144000" cy="7475537"/>
          </a:xfrm>
          <a:prstGeom prst="rect">
            <a:avLst/>
          </a:prstGeom>
          <a:noFill/>
          <a:ln w="9525">
            <a:noFill/>
          </a:ln>
        </p:spPr>
      </p:pic>
      <p:grpSp>
        <p:nvGrpSpPr>
          <p:cNvPr id="5" name="Group 4"/>
          <p:cNvGrpSpPr/>
          <p:nvPr/>
        </p:nvGrpSpPr>
        <p:grpSpPr>
          <a:xfrm>
            <a:off x="-76200" y="-381000"/>
            <a:ext cx="9242425" cy="7315200"/>
            <a:chOff x="-76200" y="-381000"/>
            <a:chExt cx="9242778" cy="7315200"/>
          </a:xfrm>
        </p:grpSpPr>
        <p:sp>
          <p:nvSpPr>
            <p:cNvPr id="3" name="Rectangle 2"/>
            <p:cNvSpPr/>
            <p:nvPr/>
          </p:nvSpPr>
          <p:spPr>
            <a:xfrm>
              <a:off x="4746978" y="-381000"/>
              <a:ext cx="4419600" cy="73152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
          <p:nvSpPr>
            <p:cNvPr id="4" name="Rectangle 3"/>
            <p:cNvSpPr/>
            <p:nvPr/>
          </p:nvSpPr>
          <p:spPr>
            <a:xfrm>
              <a:off x="-76200" y="76200"/>
              <a:ext cx="4876800" cy="35814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Title 1"/>
          <p:cNvSpPr>
            <a:spLocks noGrp="1"/>
          </p:cNvSpPr>
          <p:nvPr>
            <p:ph type="title"/>
          </p:nvPr>
        </p:nvSpPr>
        <p:spPr/>
        <p:txBody>
          <a:bodyPr lIns="91440" tIns="45720" rIns="91440" bIns="45720" anchor="ctr"/>
          <a:p>
            <a:r>
              <a:rPr lang="en-US" altLang="en-US" dirty="0"/>
              <a:t>All the above cases reduce to Darwin's scenario </a:t>
            </a:r>
            <a:endParaRPr lang="en-US" altLang="zh-CN"/>
          </a:p>
        </p:txBody>
      </p:sp>
      <p:pic>
        <p:nvPicPr>
          <p:cNvPr id="83970" name="Picture 2"/>
          <p:cNvPicPr>
            <a:picLocks noChangeAspect="1"/>
          </p:cNvPicPr>
          <p:nvPr/>
        </p:nvPicPr>
        <p:blipFill>
          <a:blip r:embed="rId1"/>
          <a:srcRect l="18074" t="30164" r="15857" b="20033"/>
          <a:stretch>
            <a:fillRect/>
          </a:stretch>
        </p:blipFill>
        <p:spPr>
          <a:xfrm>
            <a:off x="-76200" y="2895600"/>
            <a:ext cx="9263063" cy="3927475"/>
          </a:xfrm>
          <a:prstGeom prst="rect">
            <a:avLst/>
          </a:prstGeom>
          <a:noFill/>
          <a:ln w="9525">
            <a:noFill/>
          </a:ln>
        </p:spPr>
      </p:pic>
      <p:sp>
        <p:nvSpPr>
          <p:cNvPr id="83971" name="TextBox 5"/>
          <p:cNvSpPr txBox="1"/>
          <p:nvPr/>
        </p:nvSpPr>
        <p:spPr>
          <a:xfrm>
            <a:off x="1089025" y="2362200"/>
            <a:ext cx="990600" cy="830263"/>
          </a:xfrm>
          <a:prstGeom prst="rect">
            <a:avLst/>
          </a:prstGeom>
          <a:noFill/>
          <a:ln w="9525">
            <a:noFill/>
          </a:ln>
        </p:spPr>
        <p:txBody>
          <a:bodyPr wrap="square" anchor="t">
            <a:spAutoFit/>
          </a:bodyPr>
          <a:p>
            <a:pPr indent="0"/>
            <a:r>
              <a:rPr lang="en-US" altLang="en-US" sz="4800" dirty="0">
                <a:solidFill>
                  <a:srgbClr val="E46A6B"/>
                </a:solidFill>
                <a:latin typeface="Minion Pro Cond"/>
              </a:rPr>
              <a:t>*</a:t>
            </a:r>
            <a:endParaRPr lang="en-US" altLang="en-US" dirty="0">
              <a:solidFill>
                <a:srgbClr val="E46A6B"/>
              </a:solidFill>
              <a:latin typeface="Minion Pro Cond"/>
            </a:endParaRPr>
          </a:p>
        </p:txBody>
      </p:sp>
      <p:sp>
        <p:nvSpPr>
          <p:cNvPr id="83972" name="TextBox 6"/>
          <p:cNvSpPr txBox="1"/>
          <p:nvPr/>
        </p:nvSpPr>
        <p:spPr>
          <a:xfrm>
            <a:off x="3276600" y="2362200"/>
            <a:ext cx="990600" cy="830263"/>
          </a:xfrm>
          <a:prstGeom prst="rect">
            <a:avLst/>
          </a:prstGeom>
          <a:noFill/>
          <a:ln w="9525">
            <a:noFill/>
          </a:ln>
        </p:spPr>
        <p:txBody>
          <a:bodyPr wrap="square" anchor="t">
            <a:spAutoFit/>
          </a:bodyPr>
          <a:p>
            <a:pPr indent="0"/>
            <a:r>
              <a:rPr lang="en-US" altLang="en-US" sz="4800" dirty="0">
                <a:solidFill>
                  <a:srgbClr val="E46A6B"/>
                </a:solidFill>
                <a:latin typeface="Minion Pro Cond"/>
              </a:rPr>
              <a:t>*</a:t>
            </a:r>
            <a:endParaRPr lang="en-US" altLang="en-US" dirty="0">
              <a:solidFill>
                <a:srgbClr val="E46A6B"/>
              </a:solidFill>
              <a:latin typeface="Minion Pro Cond"/>
            </a:endParaRPr>
          </a:p>
        </p:txBody>
      </p:sp>
      <p:sp>
        <p:nvSpPr>
          <p:cNvPr id="83973" name="TextBox 7"/>
          <p:cNvSpPr txBox="1"/>
          <p:nvPr/>
        </p:nvSpPr>
        <p:spPr>
          <a:xfrm>
            <a:off x="5410200" y="2362200"/>
            <a:ext cx="990600" cy="830263"/>
          </a:xfrm>
          <a:prstGeom prst="rect">
            <a:avLst/>
          </a:prstGeom>
          <a:noFill/>
          <a:ln w="9525">
            <a:noFill/>
          </a:ln>
        </p:spPr>
        <p:txBody>
          <a:bodyPr wrap="square" anchor="t">
            <a:spAutoFit/>
          </a:bodyPr>
          <a:p>
            <a:pPr indent="0"/>
            <a:r>
              <a:rPr lang="en-US" altLang="en-US" sz="4800" dirty="0">
                <a:solidFill>
                  <a:srgbClr val="E46A6B"/>
                </a:solidFill>
                <a:latin typeface="Minion Pro Cond"/>
              </a:rPr>
              <a:t>*</a:t>
            </a:r>
            <a:endParaRPr lang="en-US" altLang="en-US" dirty="0">
              <a:solidFill>
                <a:srgbClr val="E46A6B"/>
              </a:solidFill>
              <a:latin typeface="Minion Pro Cond"/>
            </a:endParaRPr>
          </a:p>
        </p:txBody>
      </p:sp>
      <p:sp>
        <p:nvSpPr>
          <p:cNvPr id="83974" name="TextBox 8"/>
          <p:cNvSpPr txBox="1"/>
          <p:nvPr/>
        </p:nvSpPr>
        <p:spPr>
          <a:xfrm>
            <a:off x="7620000" y="2362200"/>
            <a:ext cx="990600" cy="830263"/>
          </a:xfrm>
          <a:prstGeom prst="rect">
            <a:avLst/>
          </a:prstGeom>
          <a:noFill/>
          <a:ln w="9525">
            <a:noFill/>
          </a:ln>
        </p:spPr>
        <p:txBody>
          <a:bodyPr wrap="square" anchor="t">
            <a:spAutoFit/>
          </a:bodyPr>
          <a:p>
            <a:pPr indent="0"/>
            <a:r>
              <a:rPr lang="en-US" altLang="en-US" sz="4800" dirty="0">
                <a:solidFill>
                  <a:srgbClr val="E46A6B"/>
                </a:solidFill>
                <a:latin typeface="Minion Pro Cond"/>
              </a:rPr>
              <a:t>*</a:t>
            </a:r>
            <a:endParaRPr lang="en-US" altLang="en-US" dirty="0">
              <a:solidFill>
                <a:srgbClr val="E46A6B"/>
              </a:solidFill>
              <a:latin typeface="Minion Pro Cond"/>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Title 1"/>
          <p:cNvSpPr>
            <a:spLocks noGrp="1"/>
          </p:cNvSpPr>
          <p:nvPr>
            <p:ph type="title"/>
          </p:nvPr>
        </p:nvSpPr>
        <p:spPr/>
        <p:txBody>
          <a:bodyPr lIns="91440" tIns="45720" rIns="91440" bIns="45720" anchor="ctr"/>
          <a:p>
            <a:endParaRPr lang="en-US" altLang="en-US"/>
          </a:p>
        </p:txBody>
      </p:sp>
      <p:pic>
        <p:nvPicPr>
          <p:cNvPr id="84994" name="Picture 5" descr="A person wearing a suit and tie&#10;&#10;Description generated with very high confidence"/>
          <p:cNvPicPr>
            <a:picLocks noGrp="1" noChangeAspect="1"/>
          </p:cNvPicPr>
          <p:nvPr>
            <p:ph sz="half" idx="1"/>
          </p:nvPr>
        </p:nvPicPr>
        <p:blipFill>
          <a:blip r:embed="rId1"/>
          <a:stretch>
            <a:fillRect/>
          </a:stretch>
        </p:blipFill>
        <p:spPr>
          <a:xfrm>
            <a:off x="238125" y="1600200"/>
            <a:ext cx="3676650" cy="4524375"/>
          </a:xfrm>
        </p:spPr>
      </p:pic>
      <p:sp>
        <p:nvSpPr>
          <p:cNvPr id="84995" name="Content Placeholder 3"/>
          <p:cNvSpPr>
            <a:spLocks noGrp="1"/>
          </p:cNvSpPr>
          <p:nvPr>
            <p:ph sz="half" idx="2"/>
          </p:nvPr>
        </p:nvSpPr>
        <p:spPr/>
        <p:txBody>
          <a:bodyPr lIns="91440" tIns="45720" rIns="91440" bIns="45720" anchor="t"/>
          <a:p>
            <a:pPr marL="0" indent="0" algn="ctr" defTabSz="914400">
              <a:buFont typeface="Arial" panose="020B0604020202020204" pitchFamily="34" charset="0"/>
              <a:buNone/>
            </a:pPr>
            <a:r>
              <a:rPr lang="en-US" altLang="en-US" b="1" kern="1200" dirty="0">
                <a:latin typeface="Ubuntu" panose="020B0604030602030204" charset="0"/>
                <a:ea typeface="Ubuntu" panose="020B0604030602030204" charset="0"/>
                <a:cs typeface="+mn-cs"/>
              </a:rPr>
              <a:t>"Replaying the tape of evolution"</a:t>
            </a:r>
            <a:endParaRPr lang="en-US" altLang="en-US" kern="1200">
              <a:latin typeface="Ubuntu" panose="020B0604030602030204" charset="0"/>
              <a:ea typeface="Ubuntu" panose="020B0604030602030204" charset="0"/>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ln>
            <a:miter/>
          </a:ln>
        </p:spPr>
        <p:txBody>
          <a:bodyPr vert="horz" lIns="91440" tIns="45720" rIns="91440" bIns="45720" rtlCol="0" anchor="ctr">
            <a:normAutofit fontScale="90000"/>
          </a:bodyPr>
          <a:lstStyle/>
          <a:p>
            <a:pPr fontAlgn="auto"/>
            <a:r>
              <a:rPr lang="en-US" strike="noStrike" noProof="1" dirty="0"/>
              <a:t>We can reduce “Darwin’s Scenario” to:</a:t>
            </a:r>
            <a:endParaRPr lang="en-US" strike="noStrike" noProof="1" dirty="0"/>
          </a:p>
        </p:txBody>
      </p:sp>
      <p:sp>
        <p:nvSpPr>
          <p:cNvPr id="86018" name="Content Placeholder 2"/>
          <p:cNvSpPr>
            <a:spLocks noGrp="1"/>
          </p:cNvSpPr>
          <p:nvPr>
            <p:ph idx="1"/>
          </p:nvPr>
        </p:nvSpPr>
        <p:spPr>
          <a:xfrm>
            <a:off x="762000" y="4191000"/>
            <a:ext cx="8229600" cy="4525963"/>
          </a:xfrm>
        </p:spPr>
        <p:txBody>
          <a:bodyPr lIns="91440" tIns="45720" rIns="91440" bIns="45720" anchor="t"/>
          <a:p>
            <a:pPr marL="0" indent="0" defTabSz="914400">
              <a:buFont typeface="Arial" panose="020B0604020202020204" pitchFamily="34" charset="0"/>
              <a:buNone/>
            </a:pPr>
            <a:r>
              <a:rPr lang="en-US" altLang="en-US" sz="4800" b="1" kern="1200" dirty="0">
                <a:latin typeface="Ubuntu" panose="020B0604030602030204" charset="0"/>
                <a:ea typeface="Ubuntu" panose="020B0604030602030204" charset="0"/>
                <a:cs typeface="+mn-cs"/>
              </a:rPr>
              <a:t>P( 1 event on branch </a:t>
            </a:r>
            <a:r>
              <a:rPr lang="en-US" altLang="en-US" sz="4800" b="1" kern="1200" dirty="0" err="1">
                <a:latin typeface="Ubuntu" panose="020B0604030602030204" charset="0"/>
                <a:ea typeface="Ubuntu" panose="020B0604030602030204" charset="0"/>
                <a:cs typeface="+mn-cs"/>
              </a:rPr>
              <a:t>i</a:t>
            </a:r>
            <a:r>
              <a:rPr lang="en-US" altLang="en-US" sz="4800" b="1" kern="1200" dirty="0">
                <a:latin typeface="Ubuntu" panose="020B0604030602030204" charset="0"/>
                <a:ea typeface="Ubuntu" panose="020B0604030602030204" charset="0"/>
                <a:cs typeface="+mn-cs"/>
              </a:rPr>
              <a:t> ) </a:t>
            </a:r>
            <a:endParaRPr lang="en-US" altLang="en-US" sz="4800" b="1" kern="1200" dirty="0">
              <a:latin typeface="Ubuntu" panose="020B0604030602030204" charset="0"/>
              <a:ea typeface="Ubuntu" panose="020B0604030602030204" charset="0"/>
              <a:cs typeface="+mn-cs"/>
            </a:endParaRPr>
          </a:p>
          <a:p>
            <a:pPr marL="0" indent="0" algn="ctr" defTabSz="914400">
              <a:buFont typeface="Arial" panose="020B0604020202020204" pitchFamily="34" charset="0"/>
              <a:buNone/>
            </a:pPr>
            <a:r>
              <a:rPr lang="en-US" altLang="en-US" sz="4800" b="1" kern="1200" dirty="0">
                <a:latin typeface="Ubuntu" panose="020B0604030602030204" charset="0"/>
                <a:ea typeface="Ubuntu" panose="020B0604030602030204" charset="0"/>
                <a:cs typeface="+mn-cs"/>
              </a:rPr>
              <a:t>vs. </a:t>
            </a:r>
            <a:endParaRPr lang="en-US" altLang="en-US" sz="4800" b="1" kern="1200" dirty="0">
              <a:latin typeface="Ubuntu" panose="020B0604030602030204" charset="0"/>
              <a:ea typeface="Ubuntu" panose="020B0604030602030204" charset="0"/>
              <a:cs typeface="+mn-cs"/>
            </a:endParaRPr>
          </a:p>
          <a:p>
            <a:pPr marL="0" indent="0" algn="r" defTabSz="914400">
              <a:buFont typeface="Arial" panose="020B0604020202020204" pitchFamily="34" charset="0"/>
              <a:buNone/>
            </a:pPr>
            <a:r>
              <a:rPr lang="en-US" altLang="en-US" sz="4800" b="1" kern="1200" dirty="0">
                <a:latin typeface="Ubuntu" panose="020B0604030602030204" charset="0"/>
                <a:ea typeface="Ubuntu" panose="020B0604030602030204" charset="0"/>
                <a:cs typeface="+mn-cs"/>
              </a:rPr>
              <a:t>P( 2 events on branch </a:t>
            </a:r>
            <a:r>
              <a:rPr lang="en-US" altLang="en-US" sz="4800" b="1" kern="1200" dirty="0" err="1">
                <a:latin typeface="Ubuntu" panose="020B0604030602030204" charset="0"/>
                <a:ea typeface="Ubuntu" panose="020B0604030602030204" charset="0"/>
                <a:cs typeface="+mn-cs"/>
              </a:rPr>
              <a:t>i</a:t>
            </a:r>
            <a:r>
              <a:rPr lang="en-US" altLang="en-US" sz="4800" b="1" kern="1200" dirty="0">
                <a:latin typeface="Ubuntu" panose="020B0604030602030204" charset="0"/>
                <a:ea typeface="Ubuntu" panose="020B0604030602030204" charset="0"/>
                <a:cs typeface="+mn-cs"/>
              </a:rPr>
              <a:t> )</a:t>
            </a:r>
            <a:endParaRPr lang="en-US" altLang="zh-CN" sz="4800" b="1" kern="1200">
              <a:latin typeface="Ubuntu" panose="020B0604030602030204" charset="0"/>
              <a:ea typeface="Ubuntu" panose="020B0604030602030204" charset="0"/>
              <a:cs typeface="+mn-cs"/>
            </a:endParaRPr>
          </a:p>
        </p:txBody>
      </p:sp>
      <p:pic>
        <p:nvPicPr>
          <p:cNvPr id="86019" name="Picture 3"/>
          <p:cNvPicPr>
            <a:picLocks noChangeAspect="1"/>
          </p:cNvPicPr>
          <p:nvPr/>
        </p:nvPicPr>
        <p:blipFill>
          <a:blip r:embed="rId1">
            <a:clrChange>
              <a:clrFrom>
                <a:srgbClr val="000000"/>
              </a:clrFrom>
              <a:clrTo>
                <a:srgbClr val="000000">
                  <a:alpha val="0"/>
                </a:srgbClr>
              </a:clrTo>
            </a:clrChange>
            <a:lum bright="19998" contrast="40000"/>
          </a:blip>
          <a:srcRect t="46210" r="51729"/>
          <a:stretch>
            <a:fillRect/>
          </a:stretch>
        </p:blipFill>
        <p:spPr>
          <a:xfrm>
            <a:off x="2614613" y="1295400"/>
            <a:ext cx="4014787" cy="3657600"/>
          </a:xfrm>
          <a:prstGeom prst="rect">
            <a:avLst/>
          </a:prstGeom>
          <a:noFill/>
          <a:ln w="9525">
            <a:noFill/>
          </a:ln>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Title 1"/>
          <p:cNvSpPr>
            <a:spLocks noGrp="1"/>
          </p:cNvSpPr>
          <p:nvPr>
            <p:ph type="title"/>
          </p:nvPr>
        </p:nvSpPr>
        <p:spPr>
          <a:xfrm>
            <a:off x="381000" y="609600"/>
            <a:ext cx="8229600" cy="1143000"/>
          </a:xfrm>
        </p:spPr>
        <p:txBody>
          <a:bodyPr lIns="91440" tIns="45720" rIns="91440" bIns="45720" anchor="ctr"/>
          <a:p>
            <a:pPr defTabSz="914400">
              <a:buNone/>
            </a:pPr>
            <a:r>
              <a:rPr lang="en-US" altLang="en-US" sz="3600" kern="1200" dirty="0">
                <a:latin typeface="Ubuntu" panose="020B0604030602030204" charset="0"/>
                <a:ea typeface="Ubuntu" panose="020B0604030602030204" charset="0"/>
                <a:cs typeface="Aharoni" pitchFamily="2" charset="-79"/>
              </a:rPr>
              <a:t>Length of Branch </a:t>
            </a:r>
            <a:r>
              <a:rPr lang="en-US" altLang="en-US" sz="3600" kern="1200" dirty="0" err="1">
                <a:latin typeface="Ubuntu" panose="020B0604030602030204" charset="0"/>
                <a:ea typeface="Ubuntu" panose="020B0604030602030204" charset="0"/>
                <a:cs typeface="Aharoni" pitchFamily="2" charset="-79"/>
              </a:rPr>
              <a:t>i</a:t>
            </a:r>
            <a:endParaRPr lang="en-US" altLang="en-US" sz="3600" kern="1200" dirty="0">
              <a:latin typeface="Ubuntu" panose="020B0604030602030204" charset="0"/>
              <a:ea typeface="Ubuntu" panose="020B0604030602030204" charset="0"/>
              <a:cs typeface="Aharoni" pitchFamily="2" charset="-79"/>
            </a:endParaRPr>
          </a:p>
        </p:txBody>
      </p:sp>
      <p:sp>
        <p:nvSpPr>
          <p:cNvPr id="87042" name="Title 1"/>
          <p:cNvSpPr txBox="1"/>
          <p:nvPr/>
        </p:nvSpPr>
        <p:spPr>
          <a:xfrm>
            <a:off x="457200" y="1524000"/>
            <a:ext cx="8229600" cy="1143000"/>
          </a:xfrm>
          <a:prstGeom prst="rect">
            <a:avLst/>
          </a:prstGeom>
          <a:noFill/>
          <a:ln w="9525">
            <a:noFill/>
          </a:ln>
        </p:spPr>
        <p:txBody>
          <a:bodyPr lIns="91440" tIns="45720" rIns="91440" bIns="45720" anchor="ctr"/>
          <a:p>
            <a:pPr indent="0" algn="ctr"/>
            <a:r>
              <a:rPr lang="en-US" altLang="en-US" sz="3600" b="1" dirty="0">
                <a:solidFill>
                  <a:srgbClr val="D9D9D9"/>
                </a:solidFill>
                <a:latin typeface="Ubuntu" panose="020B0604030602030204" charset="0"/>
              </a:rPr>
              <a:t>Total Branch Length of Tree</a:t>
            </a:r>
            <a:endParaRPr lang="en-US" altLang="en-US" sz="3600" b="1" dirty="0">
              <a:solidFill>
                <a:srgbClr val="D9D9D9"/>
              </a:solidFill>
              <a:latin typeface="Ubuntu" panose="020B0604030602030204" charset="0"/>
              <a:ea typeface="Ubuntu" panose="020B0604030602030204" charset="0"/>
            </a:endParaRPr>
          </a:p>
        </p:txBody>
      </p:sp>
      <p:cxnSp>
        <p:nvCxnSpPr>
          <p:cNvPr id="6" name="Straight Connector 5"/>
          <p:cNvCxnSpPr/>
          <p:nvPr/>
        </p:nvCxnSpPr>
        <p:spPr>
          <a:xfrm>
            <a:off x="1066800" y="1630363"/>
            <a:ext cx="71628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044" name="Title 1"/>
          <p:cNvSpPr txBox="1"/>
          <p:nvPr/>
        </p:nvSpPr>
        <p:spPr>
          <a:xfrm>
            <a:off x="228600" y="3856038"/>
            <a:ext cx="8229600" cy="1143000"/>
          </a:xfrm>
          <a:prstGeom prst="rect">
            <a:avLst/>
          </a:prstGeom>
          <a:noFill/>
          <a:ln w="9525">
            <a:noFill/>
          </a:ln>
        </p:spPr>
        <p:txBody>
          <a:bodyPr lIns="91440" tIns="45720" rIns="91440" bIns="45720" anchor="ctr"/>
          <a:p>
            <a:pPr indent="0" algn="ctr"/>
            <a:r>
              <a:rPr lang="en-US" altLang="en-US" sz="3600" b="1" dirty="0">
                <a:solidFill>
                  <a:srgbClr val="D9D9D9"/>
                </a:solidFill>
                <a:latin typeface="Ubuntu" panose="020B0604030602030204" charset="0"/>
              </a:rPr>
              <a:t>Length of Branch </a:t>
            </a:r>
            <a:r>
              <a:rPr lang="en-US" altLang="en-US" sz="3600" b="1" dirty="0" err="1">
                <a:solidFill>
                  <a:srgbClr val="D9D9D9"/>
                </a:solidFill>
                <a:latin typeface="Ubuntu" panose="020B0604030602030204" charset="0"/>
              </a:rPr>
              <a:t>i</a:t>
            </a:r>
            <a:endParaRPr lang="en-US" altLang="en-US" sz="3600" b="1" dirty="0">
              <a:solidFill>
                <a:srgbClr val="D9D9D9"/>
              </a:solidFill>
              <a:latin typeface="Ubuntu" panose="020B0604030602030204" charset="0"/>
              <a:ea typeface="Ubuntu" panose="020B0604030602030204" charset="0"/>
            </a:endParaRPr>
          </a:p>
        </p:txBody>
      </p:sp>
      <p:sp>
        <p:nvSpPr>
          <p:cNvPr id="87045" name="Title 1"/>
          <p:cNvSpPr txBox="1"/>
          <p:nvPr/>
        </p:nvSpPr>
        <p:spPr>
          <a:xfrm>
            <a:off x="228600" y="4724400"/>
            <a:ext cx="8229600" cy="1143000"/>
          </a:xfrm>
          <a:prstGeom prst="rect">
            <a:avLst/>
          </a:prstGeom>
          <a:noFill/>
          <a:ln w="9525">
            <a:noFill/>
          </a:ln>
        </p:spPr>
        <p:txBody>
          <a:bodyPr lIns="91440" tIns="45720" rIns="91440" bIns="45720" anchor="ctr"/>
          <a:p>
            <a:pPr indent="0" algn="ctr"/>
            <a:r>
              <a:rPr lang="en-US" altLang="en-US" sz="3600" b="1" dirty="0">
                <a:solidFill>
                  <a:srgbClr val="D9D9D9"/>
                </a:solidFill>
                <a:latin typeface="Ubuntu" panose="020B0604030602030204" charset="0"/>
              </a:rPr>
              <a:t>Total Branch Length of Tree</a:t>
            </a:r>
            <a:endParaRPr lang="en-US" altLang="en-US" sz="3600" b="1" dirty="0">
              <a:solidFill>
                <a:srgbClr val="D9D9D9"/>
              </a:solidFill>
              <a:latin typeface="Ubuntu" panose="020B0604030602030204" charset="0"/>
              <a:ea typeface="Ubuntu" panose="020B0604030602030204" charset="0"/>
            </a:endParaRPr>
          </a:p>
        </p:txBody>
      </p:sp>
      <p:cxnSp>
        <p:nvCxnSpPr>
          <p:cNvPr id="10" name="Straight Connector 9"/>
          <p:cNvCxnSpPr/>
          <p:nvPr/>
        </p:nvCxnSpPr>
        <p:spPr>
          <a:xfrm>
            <a:off x="762000" y="4876800"/>
            <a:ext cx="71628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047" name="Title 1"/>
          <p:cNvSpPr txBox="1"/>
          <p:nvPr/>
        </p:nvSpPr>
        <p:spPr>
          <a:xfrm>
            <a:off x="-3505200" y="4043363"/>
            <a:ext cx="8229600" cy="1143000"/>
          </a:xfrm>
          <a:prstGeom prst="rect">
            <a:avLst/>
          </a:prstGeom>
          <a:noFill/>
          <a:ln w="9525">
            <a:noFill/>
          </a:ln>
        </p:spPr>
        <p:txBody>
          <a:bodyPr lIns="91440" tIns="45720" rIns="91440" bIns="45720" anchor="ctr"/>
          <a:p>
            <a:pPr indent="0" algn="ctr"/>
            <a:r>
              <a:rPr lang="en-US" altLang="en-US" sz="13800" b="1" dirty="0">
                <a:solidFill>
                  <a:srgbClr val="D9D9D9"/>
                </a:solidFill>
                <a:latin typeface="Ubuntu" panose="020B0604030602030204" charset="0"/>
              </a:rPr>
              <a:t>(</a:t>
            </a:r>
            <a:endParaRPr lang="en-US" altLang="en-US" sz="13800" b="1" dirty="0">
              <a:solidFill>
                <a:srgbClr val="D9D9D9"/>
              </a:solidFill>
              <a:latin typeface="Ubuntu" panose="020B0604030602030204" charset="0"/>
              <a:ea typeface="Ubuntu" panose="020B0604030602030204" charset="0"/>
            </a:endParaRPr>
          </a:p>
        </p:txBody>
      </p:sp>
      <p:sp>
        <p:nvSpPr>
          <p:cNvPr id="87048" name="Title 1"/>
          <p:cNvSpPr txBox="1"/>
          <p:nvPr/>
        </p:nvSpPr>
        <p:spPr>
          <a:xfrm>
            <a:off x="4343400" y="4038600"/>
            <a:ext cx="8229600" cy="1143000"/>
          </a:xfrm>
          <a:prstGeom prst="rect">
            <a:avLst/>
          </a:prstGeom>
          <a:noFill/>
          <a:ln w="9525">
            <a:noFill/>
          </a:ln>
        </p:spPr>
        <p:txBody>
          <a:bodyPr lIns="91440" tIns="45720" rIns="91440" bIns="45720" anchor="ctr"/>
          <a:p>
            <a:pPr indent="0" algn="ctr"/>
            <a:r>
              <a:rPr lang="en-US" altLang="en-US" sz="13800" b="1" dirty="0">
                <a:solidFill>
                  <a:srgbClr val="D9D9D9"/>
                </a:solidFill>
                <a:latin typeface="Ubuntu" panose="020B0604030602030204" charset="0"/>
              </a:rPr>
              <a:t>)</a:t>
            </a:r>
            <a:r>
              <a:rPr lang="en-US" altLang="en-US" sz="13800" b="1" baseline="30000" dirty="0">
                <a:solidFill>
                  <a:srgbClr val="D9D9D9"/>
                </a:solidFill>
                <a:latin typeface="Ubuntu" panose="020B0604030602030204" charset="0"/>
              </a:rPr>
              <a:t>2</a:t>
            </a:r>
            <a:endParaRPr lang="en-US" altLang="zh-CN" sz="4400" b="1">
              <a:solidFill>
                <a:srgbClr val="D9D9D9"/>
              </a:solidFill>
              <a:latin typeface="Ubuntu" panose="020B0604030602030204" charset="0"/>
              <a:ea typeface="Ubuntu" panose="020B0604030602030204" charset="0"/>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8065" name="Picture 4" descr="A close up of a map&#10;&#10;Description generated with very high confidence"/>
          <p:cNvPicPr>
            <a:picLocks noChangeAspect="1"/>
          </p:cNvPicPr>
          <p:nvPr/>
        </p:nvPicPr>
        <p:blipFill>
          <a:blip r:embed="rId1"/>
          <a:stretch>
            <a:fillRect/>
          </a:stretch>
        </p:blipFill>
        <p:spPr>
          <a:xfrm>
            <a:off x="1212850" y="100013"/>
            <a:ext cx="6583363" cy="6599237"/>
          </a:xfrm>
          <a:prstGeom prst="rect">
            <a:avLst/>
          </a:prstGeom>
          <a:noFill/>
          <a:ln w="9525">
            <a:noFill/>
          </a:ln>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667000"/>
            <a:ext cx="8229600" cy="1143000"/>
          </a:xfrm>
          <a:ln>
            <a:miter/>
          </a:ln>
        </p:spPr>
        <p:txBody>
          <a:bodyPr vert="horz" lIns="91440" tIns="45720" rIns="91440" bIns="45720" rtlCol="0" anchor="ctr">
            <a:normAutofit fontScale="90000"/>
          </a:bodyPr>
          <a:lstStyle/>
          <a:p>
            <a:pPr fontAlgn="auto"/>
            <a:r>
              <a:rPr lang="en-US" strike="noStrike" noProof="1" dirty="0"/>
              <a:t>If traits were selected randomly, this would be OK, </a:t>
            </a:r>
            <a:br>
              <a:rPr lang="en-US" dirty="0"/>
            </a:br>
            <a:r>
              <a:rPr lang="en-US" strike="noStrike" noProof="1" dirty="0"/>
              <a:t>but ascertainment bias….</a:t>
            </a:r>
            <a:endParaRPr lang="en-US" strike="noStrike" noProof="1" dirty="0"/>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Title 1"/>
          <p:cNvSpPr>
            <a:spLocks noGrp="1"/>
          </p:cNvSpPr>
          <p:nvPr>
            <p:ph type="title"/>
          </p:nvPr>
        </p:nvSpPr>
        <p:spPr/>
        <p:txBody>
          <a:bodyPr lIns="91440" tIns="45720" rIns="91440" bIns="45720" anchor="ctr"/>
          <a:p>
            <a:pPr defTabSz="914400">
              <a:buNone/>
            </a:pPr>
            <a:r>
              <a:rPr lang="en-US" altLang="en-US" kern="1200" dirty="0">
                <a:latin typeface="Ubuntu" panose="020B0604030602030204" charset="0"/>
                <a:ea typeface="Ubuntu" panose="020B0604030602030204" charset="0"/>
                <a:cs typeface="Aharoni" pitchFamily="2" charset="-79"/>
              </a:rPr>
              <a:t>Conclusions</a:t>
            </a:r>
            <a:endParaRPr lang="en-US" altLang="zh-CN" kern="1200">
              <a:latin typeface="Ubuntu" panose="020B0604030602030204" charset="0"/>
              <a:ea typeface="Ubuntu" panose="020B0604030602030204" charset="0"/>
              <a:cs typeface="Aharoni" pitchFamily="2" charset="-79"/>
            </a:endParaRPr>
          </a:p>
        </p:txBody>
      </p:sp>
      <p:sp>
        <p:nvSpPr>
          <p:cNvPr id="90114" name="Content Placeholder 2"/>
          <p:cNvSpPr>
            <a:spLocks noGrp="1"/>
          </p:cNvSpPr>
          <p:nvPr>
            <p:ph idx="1"/>
          </p:nvPr>
        </p:nvSpPr>
        <p:spPr/>
        <p:txBody>
          <a:bodyPr lIns="91440" tIns="45720" rIns="91440" bIns="45720" anchor="t"/>
          <a:p>
            <a:pPr marL="0" indent="0" defTabSz="914400">
              <a:lnSpc>
                <a:spcPct val="90000"/>
              </a:lnSpc>
              <a:buFont typeface="Arial" panose="020B0604020202020204" pitchFamily="34" charset="0"/>
              <a:buNone/>
            </a:pPr>
            <a:r>
              <a:rPr lang="en-US" altLang="en-US" b="1" kern="1200" dirty="0">
                <a:latin typeface="Ubuntu" panose="020B0604030602030204" charset="0"/>
                <a:ea typeface="Ubuntu" panose="020B0604030602030204" charset="0"/>
                <a:cs typeface="+mn-cs"/>
              </a:rPr>
              <a:t>All comparative methods break with rare, singular events</a:t>
            </a:r>
            <a:endParaRPr lang="en-US" altLang="en-US" b="1" kern="1200" dirty="0">
              <a:latin typeface="Ubuntu" panose="020B0604030602030204" charset="0"/>
              <a:ea typeface="Ubuntu" panose="020B0604030602030204" charset="0"/>
              <a:cs typeface="+mn-cs"/>
            </a:endParaRPr>
          </a:p>
          <a:p>
            <a:pPr marL="0" indent="0" defTabSz="914400">
              <a:lnSpc>
                <a:spcPct val="90000"/>
              </a:lnSpc>
              <a:buFont typeface="Arial" panose="020B0604020202020204" pitchFamily="34" charset="0"/>
              <a:buNone/>
            </a:pPr>
            <a:endParaRPr lang="en-US" altLang="en-US" b="1" kern="1200" dirty="0">
              <a:latin typeface="Ubuntu" panose="020B0604030602030204" charset="0"/>
              <a:ea typeface="Ubuntu" panose="020B0604030602030204" charset="0"/>
              <a:cs typeface="+mn-cs"/>
            </a:endParaRPr>
          </a:p>
          <a:p>
            <a:pPr marL="0" indent="0" defTabSz="914400">
              <a:lnSpc>
                <a:spcPct val="90000"/>
              </a:lnSpc>
              <a:buFont typeface="Arial" panose="020B0604020202020204" pitchFamily="34" charset="0"/>
              <a:buNone/>
            </a:pPr>
            <a:r>
              <a:rPr lang="en-US" altLang="en-US" b="1" kern="1200" dirty="0">
                <a:latin typeface="Ubuntu" panose="020B0604030602030204" charset="0"/>
                <a:ea typeface="Ubuntu" panose="020B0604030602030204" charset="0"/>
                <a:cs typeface="+mn-cs"/>
              </a:rPr>
              <a:t>We need to allow for background shifts and “phylogenetic natural history” models</a:t>
            </a:r>
            <a:endParaRPr lang="en-US" altLang="en-US" b="1" kern="1200" dirty="0">
              <a:latin typeface="Ubuntu" panose="020B0604030602030204" charset="0"/>
              <a:ea typeface="Ubuntu" panose="020B0604030602030204" charset="0"/>
              <a:cs typeface="+mn-cs"/>
            </a:endParaRPr>
          </a:p>
          <a:p>
            <a:pPr marL="0" indent="0" defTabSz="914400">
              <a:lnSpc>
                <a:spcPct val="90000"/>
              </a:lnSpc>
              <a:buFont typeface="Arial" panose="020B0604020202020204" pitchFamily="34" charset="0"/>
              <a:buNone/>
            </a:pPr>
            <a:endParaRPr lang="en-US" altLang="en-US" b="1" kern="1200" dirty="0">
              <a:latin typeface="Ubuntu" panose="020B0604030602030204" charset="0"/>
              <a:ea typeface="Ubuntu" panose="020B0604030602030204" charset="0"/>
              <a:cs typeface="+mn-cs"/>
            </a:endParaRPr>
          </a:p>
          <a:p>
            <a:pPr marL="0" indent="0" defTabSz="914400">
              <a:lnSpc>
                <a:spcPct val="90000"/>
              </a:lnSpc>
              <a:buFont typeface="Arial" panose="020B0604020202020204" pitchFamily="34" charset="0"/>
              <a:buNone/>
            </a:pPr>
            <a:r>
              <a:rPr lang="en-US" altLang="en-US" b="1" kern="1200" dirty="0">
                <a:latin typeface="Ubuntu" panose="020B0604030602030204" charset="0"/>
                <a:ea typeface="Ubuntu" panose="020B0604030602030204" charset="0"/>
                <a:cs typeface="+mn-cs"/>
              </a:rPr>
              <a:t>“Darwin’s Scenario” is a boundary condition – gives hope</a:t>
            </a:r>
            <a:endParaRPr lang="en-US" altLang="zh-CN" b="1" kern="1200">
              <a:latin typeface="Ubuntu" panose="020B0604030602030204" charset="0"/>
              <a:ea typeface="Ubuntu" panose="020B0604030602030204" charset="0"/>
              <a:cs typeface="+mn-cs"/>
            </a:endParaRP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Title 1"/>
          <p:cNvSpPr>
            <a:spLocks noGrp="1"/>
          </p:cNvSpPr>
          <p:nvPr>
            <p:ph type="title"/>
          </p:nvPr>
        </p:nvSpPr>
        <p:spPr>
          <a:xfrm>
            <a:off x="152400" y="0"/>
            <a:ext cx="8229600" cy="1143000"/>
          </a:xfrm>
        </p:spPr>
        <p:txBody>
          <a:bodyPr lIns="91440" tIns="45720" rIns="91440" bIns="45720" anchor="ctr"/>
          <a:p>
            <a:pPr algn="l" defTabSz="914400">
              <a:buNone/>
            </a:pPr>
            <a:r>
              <a:rPr lang="en-US" altLang="en-US" sz="4800" kern="1200" dirty="0">
                <a:latin typeface="Ubuntu" panose="020B0604030602030204" charset="0"/>
                <a:ea typeface="Ubuntu" panose="020B0604030602030204" charset="0"/>
                <a:cs typeface="Aharoni" pitchFamily="2" charset="-79"/>
              </a:rPr>
              <a:t>Outline</a:t>
            </a:r>
            <a:endParaRPr lang="en-US" altLang="zh-CN" sz="4800" kern="1200">
              <a:latin typeface="Ubuntu" panose="020B0604030602030204" charset="0"/>
              <a:ea typeface="Ubuntu" panose="020B0604030602030204" charset="0"/>
              <a:cs typeface="Aharoni" pitchFamily="2" charset="-79"/>
            </a:endParaRPr>
          </a:p>
        </p:txBody>
      </p:sp>
      <p:sp>
        <p:nvSpPr>
          <p:cNvPr id="3" name="Content Placeholder 2"/>
          <p:cNvSpPr>
            <a:spLocks noGrp="1"/>
          </p:cNvSpPr>
          <p:nvPr>
            <p:ph idx="1"/>
          </p:nvPr>
        </p:nvSpPr>
        <p:spPr>
          <a:xfrm>
            <a:off x="152400" y="1295400"/>
            <a:ext cx="8839200" cy="4525963"/>
          </a:xfrm>
          <a:ln>
            <a:miter/>
          </a:ln>
        </p:spPr>
        <p:txBody>
          <a:bodyPr vert="horz" lIns="91440" tIns="45720" rIns="91440" bIns="45720" rtlCol="0" anchor="t">
            <a:noAutofit/>
          </a:bodyPr>
          <a:lstStyle/>
          <a:p>
            <a:pPr marL="514350" indent="-514350" fontAlgn="auto">
              <a:buAutoNum type="alphaUcPeriod"/>
            </a:pPr>
            <a:r>
              <a:rPr lang="en-US" b="1" strike="noStrike" noProof="1" dirty="0"/>
              <a:t>Rare singular events break everything</a:t>
            </a:r>
            <a:endParaRPr lang="en-US" b="1" strike="noStrike" noProof="1" dirty="0"/>
          </a:p>
          <a:p>
            <a:pPr marL="0" indent="0" fontAlgn="auto">
              <a:buNone/>
            </a:pPr>
            <a:r>
              <a:rPr lang="en-US" b="1" strike="noStrike" noProof="1" dirty="0"/>
              <a:t>	I. </a:t>
            </a:r>
            <a:r>
              <a:rPr lang="en-US" b="1" strike="noStrike" noProof="1" dirty="0" err="1"/>
              <a:t>Felsenstein’s</a:t>
            </a:r>
            <a:r>
              <a:rPr lang="en-US" b="1" strike="noStrike" noProof="1" dirty="0"/>
              <a:t> worst-case scenario</a:t>
            </a:r>
            <a:endParaRPr lang="en-US" b="1" strike="noStrike" noProof="1" dirty="0"/>
          </a:p>
          <a:p>
            <a:pPr marL="0" indent="0" fontAlgn="auto">
              <a:buNone/>
            </a:pPr>
            <a:r>
              <a:rPr lang="en-US" b="1" strike="noStrike" noProof="1" dirty="0"/>
              <a:t>	II. Models of adaptation</a:t>
            </a:r>
            <a:endParaRPr lang="en-US" b="1" strike="noStrike" noProof="1" dirty="0"/>
          </a:p>
          <a:p>
            <a:pPr marL="0" indent="0" fontAlgn="auto">
              <a:buNone/>
            </a:pPr>
            <a:r>
              <a:rPr lang="en-US" b="1" strike="noStrike" noProof="1" dirty="0"/>
              <a:t>	III. Discrete character correlations</a:t>
            </a:r>
            <a:endParaRPr lang="en-US" b="1" strike="noStrike" noProof="1" dirty="0"/>
          </a:p>
          <a:p>
            <a:pPr marL="0" indent="0" fontAlgn="auto">
              <a:buNone/>
            </a:pPr>
            <a:endParaRPr lang="en-US" b="1" strike="noStrike" noProof="1" dirty="0"/>
          </a:p>
          <a:p>
            <a:pPr marL="0" indent="0" fontAlgn="auto">
              <a:buNone/>
            </a:pPr>
            <a:r>
              <a:rPr lang="en-US" b="1" strike="noStrike" noProof="1" dirty="0">
                <a:solidFill>
                  <a:srgbClr val="E46A6B"/>
                </a:solidFill>
              </a:rPr>
              <a:t>B.  We need to think about causation better</a:t>
            </a:r>
            <a:endParaRPr lang="en-US" b="1" strike="noStrike" noProof="1" dirty="0">
              <a:solidFill>
                <a:srgbClr val="E46A6B"/>
              </a:solidFill>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Title 1"/>
          <p:cNvSpPr>
            <a:spLocks noGrp="1"/>
          </p:cNvSpPr>
          <p:nvPr>
            <p:ph type="title"/>
          </p:nvPr>
        </p:nvSpPr>
        <p:spPr>
          <a:xfrm>
            <a:off x="76200" y="0"/>
            <a:ext cx="8229600" cy="1143000"/>
          </a:xfrm>
        </p:spPr>
        <p:txBody>
          <a:bodyPr lIns="91440" tIns="45720" rIns="91440" bIns="45720" anchor="ctr"/>
          <a:p>
            <a:pPr algn="l" defTabSz="914400">
              <a:buNone/>
            </a:pPr>
            <a:r>
              <a:rPr lang="en-US" altLang="en-US" kern="1200" dirty="0">
                <a:latin typeface="Ubuntu" panose="020B0604030602030204" charset="0"/>
                <a:ea typeface="Ubuntu" panose="020B0604030602030204" charset="0"/>
                <a:cs typeface="Aharoni" pitchFamily="2" charset="-79"/>
              </a:rPr>
              <a:t>Old fights reborn…</a:t>
            </a:r>
            <a:endParaRPr lang="en-US" altLang="zh-CN" kern="1200">
              <a:latin typeface="Ubuntu" panose="020B0604030602030204" charset="0"/>
              <a:ea typeface="Ubuntu" panose="020B0604030602030204" charset="0"/>
              <a:cs typeface="Aharoni" pitchFamily="2" charset="-79"/>
            </a:endParaRPr>
          </a:p>
        </p:txBody>
      </p:sp>
      <p:pic>
        <p:nvPicPr>
          <p:cNvPr id="1026" name="Picture 2"/>
          <p:cNvPicPr>
            <a:picLocks noChangeAspect="1"/>
          </p:cNvPicPr>
          <p:nvPr/>
        </p:nvPicPr>
        <p:blipFill>
          <a:blip r:embed="rId1"/>
          <a:stretch>
            <a:fillRect/>
          </a:stretch>
        </p:blipFill>
        <p:spPr>
          <a:xfrm>
            <a:off x="76200" y="1143000"/>
            <a:ext cx="7305675" cy="1943100"/>
          </a:xfrm>
          <a:prstGeom prst="rect">
            <a:avLst/>
          </a:prstGeom>
          <a:noFill/>
          <a:ln w="9525">
            <a:noFill/>
          </a:ln>
        </p:spPr>
      </p:pic>
      <p:pic>
        <p:nvPicPr>
          <p:cNvPr id="1027" name="Picture 3"/>
          <p:cNvPicPr>
            <a:picLocks noChangeAspect="1"/>
          </p:cNvPicPr>
          <p:nvPr/>
        </p:nvPicPr>
        <p:blipFill>
          <a:blip r:embed="rId2"/>
          <a:stretch>
            <a:fillRect/>
          </a:stretch>
        </p:blipFill>
        <p:spPr>
          <a:xfrm>
            <a:off x="2805113" y="1143000"/>
            <a:ext cx="6338887" cy="5715000"/>
          </a:xfrm>
          <a:prstGeom prst="rect">
            <a:avLst/>
          </a:prstGeom>
          <a:noFill/>
          <a:ln w="9525">
            <a:noFill/>
          </a:ln>
        </p:spPr>
      </p:pic>
      <p:pic>
        <p:nvPicPr>
          <p:cNvPr id="1028" name="Picture 4"/>
          <p:cNvPicPr>
            <a:picLocks noChangeAspect="1"/>
          </p:cNvPicPr>
          <p:nvPr/>
        </p:nvPicPr>
        <p:blipFill>
          <a:blip r:embed="rId3"/>
          <a:stretch>
            <a:fillRect/>
          </a:stretch>
        </p:blipFill>
        <p:spPr>
          <a:xfrm>
            <a:off x="3175" y="1106488"/>
            <a:ext cx="9144000" cy="2152650"/>
          </a:xfrm>
          <a:prstGeom prst="rect">
            <a:avLst/>
          </a:prstGeom>
          <a:noFill/>
          <a:ln w="9525">
            <a:noFill/>
          </a:ln>
        </p:spPr>
      </p:pic>
      <p:pic>
        <p:nvPicPr>
          <p:cNvPr id="1029" name="Picture 5"/>
          <p:cNvPicPr>
            <a:picLocks noChangeAspect="1"/>
          </p:cNvPicPr>
          <p:nvPr/>
        </p:nvPicPr>
        <p:blipFill>
          <a:blip r:embed="rId4"/>
          <a:stretch>
            <a:fillRect/>
          </a:stretch>
        </p:blipFill>
        <p:spPr>
          <a:xfrm>
            <a:off x="2543175" y="3259138"/>
            <a:ext cx="6600825" cy="3598862"/>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par>
                                <p:cTn id="18" presetID="10" presetClass="entr" presetSubtype="0" fill="hold" nodeType="with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1447800"/>
            <a:ext cx="8229600" cy="1143000"/>
          </a:xfrm>
          <a:ln>
            <a:miter/>
          </a:ln>
        </p:spPr>
        <p:txBody>
          <a:bodyPr vert="horz" lIns="91440" tIns="45720" rIns="91440" bIns="45720" rtlCol="0" anchor="ctr">
            <a:normAutofit fontScale="90000"/>
          </a:bodyPr>
          <a:lstStyle/>
          <a:p>
            <a:pPr algn="ctr" fontAlgn="auto"/>
            <a:r>
              <a:rPr lang="en-US" strike="noStrike" noProof="1" dirty="0">
                <a:solidFill>
                  <a:schemeClr val="bg1">
                    <a:lumMod val="85000"/>
                  </a:schemeClr>
                </a:solidFill>
              </a:rPr>
              <a:t>Phylogeny introduces statistical non-independence</a:t>
            </a:r>
            <a:endParaRPr lang="en-US" strike="noStrike" noProof="1" dirty="0">
              <a:solidFill>
                <a:schemeClr val="bg1">
                  <a:lumMod val="85000"/>
                </a:schemeClr>
              </a:solidFill>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Title 1"/>
          <p:cNvSpPr>
            <a:spLocks noGrp="1"/>
          </p:cNvSpPr>
          <p:nvPr>
            <p:ph type="title"/>
          </p:nvPr>
        </p:nvSpPr>
        <p:spPr/>
        <p:txBody>
          <a:bodyPr lIns="91440" tIns="45720" rIns="91440" bIns="45720" anchor="ctr"/>
          <a:p>
            <a:pPr defTabSz="914400">
              <a:buNone/>
            </a:pPr>
            <a:r>
              <a:rPr lang="en-US" altLang="en-US" kern="1200" dirty="0">
                <a:latin typeface="Ubuntu" panose="020B0604030602030204" charset="0"/>
                <a:ea typeface="Ubuntu" panose="020B0604030602030204" charset="0"/>
                <a:cs typeface="Aharoni" pitchFamily="2" charset="-79"/>
              </a:rPr>
              <a:t>Simpson's paradox</a:t>
            </a:r>
            <a:endParaRPr lang="en-US" altLang="en-US" kern="1200" dirty="0">
              <a:latin typeface="Ubuntu" panose="020B0604030602030204" charset="0"/>
              <a:ea typeface="Ubuntu" panose="020B0604030602030204" charset="0"/>
              <a:cs typeface="Aharoni" pitchFamily="2" charset="-79"/>
            </a:endParaRPr>
          </a:p>
        </p:txBody>
      </p:sp>
      <p:sp>
        <p:nvSpPr>
          <p:cNvPr id="3" name="Content Placeholder 2"/>
          <p:cNvSpPr>
            <a:spLocks noGrp="1"/>
          </p:cNvSpPr>
          <p:nvPr>
            <p:ph idx="1"/>
          </p:nvPr>
        </p:nvSpPr>
        <p:spPr>
          <a:xfrm>
            <a:off x="457200" y="1631950"/>
            <a:ext cx="8229600" cy="4525963"/>
          </a:xfrm>
          <a:ln>
            <a:miter/>
          </a:ln>
        </p:spPr>
        <p:txBody>
          <a:bodyPr vert="horz" lIns="91440" tIns="45720" rIns="91440" bIns="45720" rtlCol="0" anchor="t">
            <a:normAutofit fontScale="92500" lnSpcReduction="10000"/>
          </a:bodyPr>
          <a:lstStyle/>
          <a:p>
            <a:pPr marL="0" indent="0" fontAlgn="auto">
              <a:buNone/>
            </a:pPr>
            <a:r>
              <a:rPr lang="en-US" b="1" strike="noStrike" noProof="1" dirty="0"/>
              <a:t>Male recovery rate</a:t>
            </a:r>
            <a:endParaRPr lang="en-US" b="1" strike="noStrike" noProof="1" dirty="0"/>
          </a:p>
          <a:p>
            <a:pPr marL="0" indent="0" fontAlgn="auto">
              <a:buNone/>
            </a:pPr>
            <a:r>
              <a:rPr lang="en-US" b="1" strike="noStrike" noProof="1" dirty="0"/>
              <a:t>Drug: 60% (18/30)</a:t>
            </a:r>
            <a:endParaRPr lang="en-US" b="1" strike="noStrike" noProof="1" dirty="0"/>
          </a:p>
          <a:p>
            <a:pPr marL="0" indent="0" fontAlgn="auto">
              <a:buNone/>
            </a:pPr>
            <a:r>
              <a:rPr lang="en-US" b="1" strike="noStrike" noProof="1" dirty="0"/>
              <a:t>No drug: 70% (7/10)</a:t>
            </a:r>
            <a:endParaRPr lang="en-US" b="1" strike="noStrike" noProof="1" dirty="0"/>
          </a:p>
          <a:p>
            <a:pPr marL="0" indent="0" fontAlgn="auto">
              <a:buNone/>
            </a:pPr>
            <a:endParaRPr lang="en-US" b="1" strike="noStrike" noProof="1" dirty="0"/>
          </a:p>
          <a:p>
            <a:pPr marL="0" indent="0" fontAlgn="auto">
              <a:buNone/>
            </a:pPr>
            <a:r>
              <a:rPr lang="en-US" b="1" strike="noStrike" noProof="1" dirty="0"/>
              <a:t>Female recovery rate</a:t>
            </a:r>
            <a:endParaRPr lang="en-US" b="1" strike="noStrike" noProof="1" dirty="0">
              <a:solidFill>
                <a:srgbClr val="D9D9D9"/>
              </a:solidFill>
            </a:endParaRPr>
          </a:p>
          <a:p>
            <a:pPr marL="0" indent="0" fontAlgn="auto">
              <a:buNone/>
            </a:pPr>
            <a:r>
              <a:rPr lang="en-US" b="1" strike="noStrike" noProof="1" dirty="0">
                <a:solidFill>
                  <a:srgbClr val="D9D9D9"/>
                </a:solidFill>
              </a:rPr>
              <a:t>Drug: 20% (2/10)</a:t>
            </a:r>
            <a:endParaRPr lang="en-US" b="1" strike="noStrike" noProof="1" dirty="0">
              <a:solidFill>
                <a:srgbClr val="D9D9D9"/>
              </a:solidFill>
            </a:endParaRPr>
          </a:p>
          <a:p>
            <a:pPr marL="0" indent="0" fontAlgn="auto">
              <a:buNone/>
            </a:pPr>
            <a:r>
              <a:rPr lang="en-US" b="1" strike="noStrike" noProof="1" dirty="0">
                <a:solidFill>
                  <a:srgbClr val="D9D9D9"/>
                </a:solidFill>
                <a:cs typeface="+mn-ea"/>
              </a:rPr>
              <a:t>No Drug: 30% (9/30)</a:t>
            </a:r>
            <a:endParaRPr lang="en-US" b="1" strike="noStrike" noProof="1" dirty="0">
              <a:solidFill>
                <a:srgbClr val="D9D9D9"/>
              </a:solidFill>
              <a:cs typeface="+mn-ea"/>
            </a:endParaRPr>
          </a:p>
          <a:p>
            <a:pPr marL="0" indent="0" fontAlgn="auto">
              <a:buNone/>
            </a:pPr>
            <a:br>
              <a:rPr lang="en-US" dirty="0">
                <a:solidFill>
                  <a:schemeClr val="tx1"/>
                </a:solidFill>
                <a:cs typeface="+mn-ea"/>
              </a:rPr>
            </a:br>
            <a:endParaRPr lang="en-US" b="1" strike="noStrike" noProof="1"/>
          </a:p>
        </p:txBody>
      </p:sp>
      <p:sp>
        <p:nvSpPr>
          <p:cNvPr id="5" name="Content Placeholder 2"/>
          <p:cNvSpPr txBox="1"/>
          <p:nvPr/>
        </p:nvSpPr>
        <p:spPr>
          <a:xfrm>
            <a:off x="647700" y="2230438"/>
            <a:ext cx="8229600" cy="4525962"/>
          </a:xfrm>
          <a:prstGeom prst="rect">
            <a:avLst/>
          </a:prstGeom>
          <a:noFill/>
          <a:ln w="9525">
            <a:noFill/>
          </a:ln>
        </p:spPr>
        <p:txBody>
          <a:bodyPr lIns="91440" tIns="45720" rIns="91440" bIns="45720" anchor="t"/>
          <a:p>
            <a:pPr marL="342900" indent="-342900" algn="r">
              <a:spcBef>
                <a:spcPct val="20000"/>
              </a:spcBef>
              <a:buFont typeface="Arial" panose="020B0604020202020204" pitchFamily="34" charset="0"/>
              <a:buNone/>
            </a:pPr>
            <a:r>
              <a:rPr lang="en-US" altLang="en-US" sz="3200" b="1" dirty="0">
                <a:solidFill>
                  <a:srgbClr val="D9D9D9"/>
                </a:solidFill>
                <a:latin typeface="Ubuntu" panose="020B0604030602030204" charset="0"/>
              </a:rPr>
              <a:t>Combined </a:t>
            </a:r>
            <a:endParaRPr lang="en-US" altLang="en-US" sz="3200">
              <a:solidFill>
                <a:srgbClr val="D9D9D9"/>
              </a:solidFill>
              <a:latin typeface="Ubuntu" panose="020B0604030602030204" charset="0"/>
            </a:endParaRPr>
          </a:p>
          <a:p>
            <a:pPr marL="342900" indent="-342900" algn="r">
              <a:spcBef>
                <a:spcPct val="20000"/>
              </a:spcBef>
              <a:buFont typeface="Arial" panose="020B0604020202020204" pitchFamily="34" charset="0"/>
              <a:buNone/>
            </a:pPr>
            <a:r>
              <a:rPr lang="en-US" altLang="en-US" sz="3200" b="1" dirty="0">
                <a:solidFill>
                  <a:srgbClr val="D9D9D9"/>
                </a:solidFill>
                <a:latin typeface="Ubuntu" panose="020B0604030602030204" charset="0"/>
              </a:rPr>
              <a:t>recovery rate:</a:t>
            </a:r>
            <a:endParaRPr lang="en-US" altLang="en-US" sz="3200" dirty="0">
              <a:solidFill>
                <a:srgbClr val="D9D9D9"/>
              </a:solidFill>
              <a:latin typeface="Ubuntu" panose="020B0604030602030204" charset="0"/>
            </a:endParaRPr>
          </a:p>
          <a:p>
            <a:pPr marL="342900" indent="-342900" algn="r">
              <a:spcBef>
                <a:spcPct val="20000"/>
              </a:spcBef>
              <a:buFont typeface="Arial" panose="020B0604020202020204" pitchFamily="34" charset="0"/>
              <a:buNone/>
            </a:pPr>
            <a:r>
              <a:rPr lang="en-US" altLang="en-US" sz="3200" b="1" dirty="0">
                <a:solidFill>
                  <a:srgbClr val="D9D9D9"/>
                </a:solidFill>
                <a:latin typeface="Ubuntu" panose="020B0604030602030204" charset="0"/>
              </a:rPr>
              <a:t>Drug: 50% (20/40)</a:t>
            </a:r>
            <a:endParaRPr lang="en-US" altLang="en-US" sz="3200" b="1" dirty="0">
              <a:solidFill>
                <a:srgbClr val="D9D9D9"/>
              </a:solidFill>
              <a:latin typeface="Ubuntu" panose="020B0604030602030204" charset="0"/>
            </a:endParaRPr>
          </a:p>
          <a:p>
            <a:pPr marL="342900" indent="-342900" algn="r">
              <a:spcBef>
                <a:spcPct val="20000"/>
              </a:spcBef>
              <a:buFont typeface="Arial" panose="020B0604020202020204" pitchFamily="34" charset="0"/>
              <a:buNone/>
            </a:pPr>
            <a:r>
              <a:rPr lang="en-US" altLang="en-US" sz="3200" b="1" dirty="0">
                <a:solidFill>
                  <a:srgbClr val="D9D9D9"/>
                </a:solidFill>
                <a:latin typeface="Ubuntu" panose="020B0604030602030204" charset="0"/>
              </a:rPr>
              <a:t> No drug: 40% (16/40)</a:t>
            </a:r>
            <a:endParaRPr lang="en-US" altLang="zh-CN" sz="3200">
              <a:solidFill>
                <a:srgbClr val="D9D9D9"/>
              </a:solidFill>
              <a:latin typeface="Ubuntu" panose="020B0604030602030204" charset="0"/>
              <a:ea typeface="Ubuntu" panose="020B060403060203020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Title 1"/>
          <p:cNvSpPr>
            <a:spLocks noGrp="1"/>
          </p:cNvSpPr>
          <p:nvPr>
            <p:ph type="title"/>
          </p:nvPr>
        </p:nvSpPr>
        <p:spPr/>
        <p:txBody>
          <a:bodyPr lIns="91440" tIns="45720" rIns="91440" bIns="45720" anchor="ctr"/>
          <a:p>
            <a:pPr defTabSz="914400">
              <a:buNone/>
            </a:pPr>
            <a:r>
              <a:rPr lang="en-US" altLang="en-US" kern="1200" dirty="0">
                <a:latin typeface="Ubuntu" panose="020B0604030602030204" charset="0"/>
                <a:ea typeface="Ubuntu" panose="020B0604030602030204" charset="0"/>
                <a:cs typeface="Aharoni" pitchFamily="2" charset="-79"/>
              </a:rPr>
              <a:t>Causal interpretations</a:t>
            </a:r>
            <a:endParaRPr lang="en-US" altLang="zh-CN" kern="1200">
              <a:latin typeface="Ubuntu" panose="020B0604030602030204" charset="0"/>
              <a:ea typeface="Ubuntu" panose="020B0604030602030204" charset="0"/>
              <a:cs typeface="Aharoni" pitchFamily="2" charset="-79"/>
            </a:endParaRPr>
          </a:p>
        </p:txBody>
      </p:sp>
      <p:pic>
        <p:nvPicPr>
          <p:cNvPr id="94210" name="Picture 4" descr="A screenshot of a cell phone&#10;&#10;Description generated with very high confidence"/>
          <p:cNvPicPr>
            <a:picLocks noGrp="1" noChangeAspect="1"/>
          </p:cNvPicPr>
          <p:nvPr>
            <p:ph idx="1"/>
          </p:nvPr>
        </p:nvPicPr>
        <p:blipFill>
          <a:blip r:embed="rId1"/>
          <a:srcRect t="18475" b="10393"/>
          <a:stretch>
            <a:fillRect/>
          </a:stretch>
        </p:blipFill>
        <p:spPr>
          <a:xfrm>
            <a:off x="666750" y="2000250"/>
            <a:ext cx="7929563" cy="4230688"/>
          </a:xfr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Title 1"/>
          <p:cNvSpPr>
            <a:spLocks noGrp="1"/>
          </p:cNvSpPr>
          <p:nvPr>
            <p:ph type="title"/>
          </p:nvPr>
        </p:nvSpPr>
        <p:spPr/>
        <p:txBody>
          <a:bodyPr lIns="91440" tIns="45720" rIns="91440" bIns="45720" anchor="ctr"/>
          <a:p>
            <a:pPr defTabSz="914400">
              <a:buNone/>
            </a:pPr>
            <a:r>
              <a:rPr lang="en-US" altLang="en-US" kern="1200" dirty="0">
                <a:latin typeface="Ubuntu" panose="020B0604030602030204" charset="0"/>
                <a:ea typeface="Ubuntu" panose="020B0604030602030204" charset="0"/>
                <a:cs typeface="Aharoni" pitchFamily="2" charset="-79"/>
              </a:rPr>
              <a:t>Simpson's paradox</a:t>
            </a:r>
            <a:endParaRPr lang="en-US" altLang="zh-CN" kern="1200">
              <a:latin typeface="Ubuntu" panose="020B0604030602030204" charset="0"/>
              <a:ea typeface="Ubuntu" panose="020B0604030602030204" charset="0"/>
              <a:cs typeface="Aharoni" pitchFamily="2" charset="-79"/>
            </a:endParaRPr>
          </a:p>
        </p:txBody>
      </p:sp>
      <p:pic>
        <p:nvPicPr>
          <p:cNvPr id="95234" name="Picture 4" descr="A close up of a map&#10;&#10;Description generated with very high confidence"/>
          <p:cNvPicPr>
            <a:picLocks noGrp="1" noChangeAspect="1"/>
          </p:cNvPicPr>
          <p:nvPr>
            <p:ph idx="1"/>
          </p:nvPr>
        </p:nvPicPr>
        <p:blipFill>
          <a:blip r:embed="rId1"/>
          <a:stretch>
            <a:fillRect/>
          </a:stretch>
        </p:blipFill>
        <p:spPr>
          <a:xfrm>
            <a:off x="1181100" y="1601788"/>
            <a:ext cx="6781800" cy="4524375"/>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Right Arrow 11"/>
          <p:cNvSpPr/>
          <p:nvPr/>
        </p:nvSpPr>
        <p:spPr>
          <a:xfrm rot="8220000">
            <a:off x="3724275" y="4168775"/>
            <a:ext cx="1539875" cy="3937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endParaRPr lang="en-US" strike="noStrike" noProof="1"/>
          </a:p>
        </p:txBody>
      </p:sp>
      <p:sp>
        <p:nvSpPr>
          <p:cNvPr id="10" name="Right Arrow 9"/>
          <p:cNvSpPr/>
          <p:nvPr/>
        </p:nvSpPr>
        <p:spPr>
          <a:xfrm rot="2220000">
            <a:off x="3811588" y="2395538"/>
            <a:ext cx="1131888" cy="39528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fontAlgn="base"/>
            <a:endParaRPr lang="en-US" strike="noStrike" noProof="1"/>
          </a:p>
        </p:txBody>
      </p:sp>
      <p:sp>
        <p:nvSpPr>
          <p:cNvPr id="5" name="Oval 4"/>
          <p:cNvSpPr/>
          <p:nvPr/>
        </p:nvSpPr>
        <p:spPr>
          <a:xfrm>
            <a:off x="4702175" y="2660650"/>
            <a:ext cx="1360488" cy="1368425"/>
          </a:xfrm>
          <a:prstGeom prst="ellipse">
            <a:avLst/>
          </a:prstGeom>
          <a:ln w="38100"/>
        </p:spPr>
        <p:style>
          <a:lnRef idx="2">
            <a:schemeClr val="accent6"/>
          </a:lnRef>
          <a:fillRef idx="1">
            <a:schemeClr val="lt1"/>
          </a:fillRef>
          <a:effectRef idx="0">
            <a:schemeClr val="accent6"/>
          </a:effectRef>
          <a:fontRef idx="minor">
            <a:schemeClr val="dk1"/>
          </a:fontRef>
        </p:style>
        <p:txBody>
          <a:bodyPr lIns="0" rIns="0" rtlCol="0" anchor="ctr"/>
          <a:p>
            <a:pPr algn="ctr" fontAlgn="base"/>
            <a:r>
              <a:rPr lang="en-US" altLang="en-US" sz="2800" b="1" strike="noStrike" noProof="1">
                <a:latin typeface="Ubuntu" panose="020B0604030602030204" charset="0"/>
                <a:ea typeface="Ubuntu" panose="020B0604030602030204" charset="0"/>
              </a:rPr>
              <a:t>Mig.</a:t>
            </a:r>
            <a:endParaRPr lang="en-US" altLang="en-US" sz="2800" b="1" strike="noStrike" noProof="1">
              <a:latin typeface="Ubuntu" panose="020B0604030602030204" charset="0"/>
              <a:ea typeface="Ubuntu" panose="020B0604030602030204" charset="0"/>
            </a:endParaRPr>
          </a:p>
          <a:p>
            <a:pPr algn="ctr" fontAlgn="base"/>
            <a:endParaRPr lang="en-US" altLang="en-US" sz="2800" b="1" strike="noStrike" noProof="1">
              <a:latin typeface="Ubuntu" panose="020B0604030602030204" charset="0"/>
              <a:ea typeface="Ubuntu" panose="020B0604030602030204" charset="0"/>
            </a:endParaRPr>
          </a:p>
          <a:p>
            <a:pPr algn="ctr" fontAlgn="base"/>
            <a:endParaRPr lang="en-US" altLang="en-US" sz="2800" b="1" strike="noStrike" noProof="1">
              <a:latin typeface="Ubuntu" panose="020B0604030602030204" charset="0"/>
              <a:ea typeface="Ubuntu" panose="020B0604030602030204" charset="0"/>
            </a:endParaRPr>
          </a:p>
        </p:txBody>
      </p:sp>
      <p:pic>
        <p:nvPicPr>
          <p:cNvPr id="96261" name="Content Placeholder 7"/>
          <p:cNvPicPr>
            <a:picLocks noGrp="1" noChangeAspect="1"/>
          </p:cNvPicPr>
          <p:nvPr>
            <p:ph idx="1"/>
          </p:nvPr>
        </p:nvPicPr>
        <p:blipFill>
          <a:blip r:embed="rId1"/>
          <a:stretch>
            <a:fillRect/>
          </a:stretch>
        </p:blipFill>
        <p:spPr>
          <a:xfrm>
            <a:off x="4962525" y="2955925"/>
            <a:ext cx="947738" cy="947738"/>
          </a:xfrm>
        </p:spPr>
      </p:pic>
      <p:sp>
        <p:nvSpPr>
          <p:cNvPr id="9" name="Right Arrow 8"/>
          <p:cNvSpPr/>
          <p:nvPr/>
        </p:nvSpPr>
        <p:spPr>
          <a:xfrm>
            <a:off x="1939925" y="1625600"/>
            <a:ext cx="752475" cy="393700"/>
          </a:xfrm>
          <a:prstGeom prst="rightArrow">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fontAlgn="base"/>
            <a:endParaRPr lang="en-US" strike="noStrike" noProof="1"/>
          </a:p>
        </p:txBody>
      </p:sp>
      <p:sp>
        <p:nvSpPr>
          <p:cNvPr id="11" name="Right Arrow 10"/>
          <p:cNvSpPr/>
          <p:nvPr/>
        </p:nvSpPr>
        <p:spPr>
          <a:xfrm rot="5400000">
            <a:off x="2301875" y="3378200"/>
            <a:ext cx="2141538" cy="39528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fontAlgn="base"/>
            <a:endParaRPr lang="en-US" strike="noStrike" noProof="1"/>
          </a:p>
        </p:txBody>
      </p:sp>
      <p:sp>
        <p:nvSpPr>
          <p:cNvPr id="4" name="Oval 3"/>
          <p:cNvSpPr/>
          <p:nvPr/>
        </p:nvSpPr>
        <p:spPr>
          <a:xfrm>
            <a:off x="2692400" y="1138238"/>
            <a:ext cx="1360488" cy="1368425"/>
          </a:xfrm>
          <a:prstGeom prst="ellipse">
            <a:avLst/>
          </a:prstGeom>
        </p:spPr>
        <p:style>
          <a:lnRef idx="1">
            <a:schemeClr val="accent5"/>
          </a:lnRef>
          <a:fillRef idx="3">
            <a:schemeClr val="accent5"/>
          </a:fillRef>
          <a:effectRef idx="2">
            <a:schemeClr val="accent5"/>
          </a:effectRef>
          <a:fontRef idx="minor">
            <a:schemeClr val="lt1"/>
          </a:fontRef>
        </p:style>
        <p:txBody>
          <a:bodyPr lIns="0" rIns="0" rtlCol="0" anchor="ctr"/>
          <a:p>
            <a:pPr algn="ctr" fontAlgn="base"/>
            <a:r>
              <a:rPr lang="en-US" altLang="en-US" sz="2800" b="1" strike="noStrike" noProof="1">
                <a:latin typeface="Ubuntu" panose="020B0604030602030204" charset="0"/>
                <a:ea typeface="Ubuntu" panose="020B0604030602030204" charset="0"/>
              </a:rPr>
              <a:t>Body Size</a:t>
            </a:r>
            <a:endParaRPr lang="en-US" altLang="en-US" sz="2800" b="1" strike="noStrike" noProof="1">
              <a:latin typeface="Ubuntu" panose="020B0604030602030204" charset="0"/>
              <a:ea typeface="Ubuntu" panose="020B0604030602030204" charset="0"/>
            </a:endParaRPr>
          </a:p>
        </p:txBody>
      </p:sp>
      <p:sp>
        <p:nvSpPr>
          <p:cNvPr id="7" name="Oval 6"/>
          <p:cNvSpPr/>
          <p:nvPr/>
        </p:nvSpPr>
        <p:spPr>
          <a:xfrm>
            <a:off x="2692400" y="4646613"/>
            <a:ext cx="1360488" cy="1368425"/>
          </a:xfrm>
          <a:prstGeom prst="ellipse">
            <a:avLst/>
          </a:prstGeom>
        </p:spPr>
        <p:style>
          <a:lnRef idx="1">
            <a:schemeClr val="accent5"/>
          </a:lnRef>
          <a:fillRef idx="3">
            <a:schemeClr val="accent5"/>
          </a:fillRef>
          <a:effectRef idx="2">
            <a:schemeClr val="accent5"/>
          </a:effectRef>
          <a:fontRef idx="minor">
            <a:schemeClr val="lt1"/>
          </a:fontRef>
        </p:style>
        <p:txBody>
          <a:bodyPr lIns="0" rIns="0" rtlCol="0" anchor="ctr"/>
          <a:p>
            <a:pPr algn="ctr" fontAlgn="base"/>
            <a:r>
              <a:rPr lang="en-US" altLang="en-US" sz="3200" b="1" strike="noStrike" noProof="1">
                <a:latin typeface="Ubuntu" panose="020B0604030602030204" charset="0"/>
                <a:ea typeface="Ubuntu" panose="020B0604030602030204" charset="0"/>
              </a:rPr>
              <a:t>Pop. N</a:t>
            </a:r>
            <a:endParaRPr lang="en-US" altLang="en-US" sz="3200" b="1" strike="noStrike" noProof="1">
              <a:latin typeface="Ubuntu" panose="020B0604030602030204" charset="0"/>
              <a:ea typeface="Ubuntu" panose="020B0604030602030204" charset="0"/>
            </a:endParaRPr>
          </a:p>
        </p:txBody>
      </p:sp>
      <p:sp>
        <p:nvSpPr>
          <p:cNvPr id="6" name="Oval 5"/>
          <p:cNvSpPr/>
          <p:nvPr/>
        </p:nvSpPr>
        <p:spPr>
          <a:xfrm>
            <a:off x="579438" y="1138238"/>
            <a:ext cx="1360488" cy="1368425"/>
          </a:xfrm>
          <a:prstGeom prst="ellipse">
            <a:avLst/>
          </a:prstGeom>
        </p:spPr>
        <p:style>
          <a:lnRef idx="2">
            <a:schemeClr val="accent3"/>
          </a:lnRef>
          <a:fillRef idx="1">
            <a:schemeClr val="lt1"/>
          </a:fillRef>
          <a:effectRef idx="0">
            <a:schemeClr val="accent3"/>
          </a:effectRef>
          <a:fontRef idx="minor">
            <a:schemeClr val="dk1"/>
          </a:fontRef>
        </p:style>
        <p:txBody>
          <a:bodyPr lIns="0" tIns="0" rIns="0" bIns="0" rtlCol="0" anchor="ctr"/>
          <a:p>
            <a:pPr algn="ctr" fontAlgn="base"/>
            <a:r>
              <a:rPr lang="en-US" sz="6600" b="1" strike="noStrike" noProof="1">
                <a:latin typeface="Ubuntu" panose="020B0604030602030204" charset="0"/>
                <a:ea typeface="Ubuntu" panose="020B0604030602030204" charset="0"/>
                <a:cs typeface="Arial" panose="020B0604020202020204" pitchFamily="34" charset="0"/>
                <a:sym typeface="+mn-ea"/>
              </a:rPr>
              <a:t>ψ</a:t>
            </a:r>
            <a:endParaRPr lang="en-US" altLang="en-US" sz="6600" b="1" strike="noStrike" noProof="1">
              <a:latin typeface="Ubuntu" panose="020B0604030602030204" charset="0"/>
              <a:ea typeface="Ubuntu" panose="020B0604030602030204" charset="0"/>
              <a:cs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11" grpId="0" bldLvl="0" animBg="1"/>
      <p:bldP spid="10" grpId="0" bldLvl="0" animBg="1"/>
      <p:bldP spid="12"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Right Arrow 11"/>
          <p:cNvSpPr/>
          <p:nvPr/>
        </p:nvSpPr>
        <p:spPr>
          <a:xfrm rot="8220000">
            <a:off x="3724275" y="4168775"/>
            <a:ext cx="1539875" cy="3937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endParaRPr lang="en-US" strike="noStrike" noProof="1"/>
          </a:p>
        </p:txBody>
      </p:sp>
      <p:sp>
        <p:nvSpPr>
          <p:cNvPr id="10" name="Right Arrow 9"/>
          <p:cNvSpPr/>
          <p:nvPr/>
        </p:nvSpPr>
        <p:spPr>
          <a:xfrm rot="13080000">
            <a:off x="3811588" y="2395538"/>
            <a:ext cx="1131888" cy="39528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fontAlgn="base"/>
            <a:endParaRPr lang="en-US" strike="noStrike" noProof="1"/>
          </a:p>
        </p:txBody>
      </p:sp>
      <p:sp>
        <p:nvSpPr>
          <p:cNvPr id="5" name="Oval 4"/>
          <p:cNvSpPr/>
          <p:nvPr/>
        </p:nvSpPr>
        <p:spPr>
          <a:xfrm>
            <a:off x="4702175" y="2660650"/>
            <a:ext cx="1360488" cy="1368425"/>
          </a:xfrm>
          <a:prstGeom prst="ellipse">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lIns="0" rIns="0" rtlCol="0" anchor="ctr"/>
          <a:p>
            <a:pPr algn="ctr" fontAlgn="base"/>
            <a:r>
              <a:rPr lang="en-US" altLang="en-US" sz="2800" b="1" strike="noStrike" noProof="1">
                <a:latin typeface="Ubuntu" panose="020B0604030602030204" charset="0"/>
                <a:ea typeface="Ubuntu" panose="020B0604030602030204" charset="0"/>
              </a:rPr>
              <a:t>Mig.</a:t>
            </a:r>
            <a:endParaRPr lang="en-US" altLang="en-US" sz="2800" b="1" strike="noStrike" noProof="1">
              <a:latin typeface="Ubuntu" panose="020B0604030602030204" charset="0"/>
              <a:ea typeface="Ubuntu" panose="020B0604030602030204" charset="0"/>
            </a:endParaRPr>
          </a:p>
          <a:p>
            <a:pPr algn="ctr" fontAlgn="base"/>
            <a:endParaRPr lang="en-US" altLang="en-US" sz="2800" b="1" strike="noStrike" noProof="1">
              <a:latin typeface="Ubuntu" panose="020B0604030602030204" charset="0"/>
              <a:ea typeface="Ubuntu" panose="020B0604030602030204" charset="0"/>
            </a:endParaRPr>
          </a:p>
          <a:p>
            <a:pPr algn="ctr" fontAlgn="base"/>
            <a:endParaRPr lang="en-US" altLang="en-US" sz="2800" b="1" strike="noStrike" noProof="1">
              <a:latin typeface="Ubuntu" panose="020B0604030602030204" charset="0"/>
              <a:ea typeface="Ubuntu" panose="020B0604030602030204" charset="0"/>
            </a:endParaRPr>
          </a:p>
        </p:txBody>
      </p:sp>
      <p:pic>
        <p:nvPicPr>
          <p:cNvPr id="97285" name="Content Placeholder 7"/>
          <p:cNvPicPr>
            <a:picLocks noGrp="1" noChangeAspect="1"/>
          </p:cNvPicPr>
          <p:nvPr>
            <p:ph idx="1"/>
          </p:nvPr>
        </p:nvPicPr>
        <p:blipFill>
          <a:blip r:embed="rId1"/>
          <a:stretch>
            <a:fillRect/>
          </a:stretch>
        </p:blipFill>
        <p:spPr>
          <a:xfrm>
            <a:off x="4962525" y="2955925"/>
            <a:ext cx="947738" cy="947738"/>
          </a:xfrm>
        </p:spPr>
      </p:pic>
      <p:sp>
        <p:nvSpPr>
          <p:cNvPr id="9" name="Right Arrow 8"/>
          <p:cNvSpPr/>
          <p:nvPr/>
        </p:nvSpPr>
        <p:spPr>
          <a:xfrm rot="10800000">
            <a:off x="6062663" y="3148013"/>
            <a:ext cx="752475" cy="395288"/>
          </a:xfrm>
          <a:prstGeom prst="rightArrow">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fontAlgn="base"/>
            <a:endParaRPr lang="en-US" strike="noStrike" noProof="1"/>
          </a:p>
        </p:txBody>
      </p:sp>
      <p:sp>
        <p:nvSpPr>
          <p:cNvPr id="11" name="Right Arrow 10"/>
          <p:cNvSpPr/>
          <p:nvPr/>
        </p:nvSpPr>
        <p:spPr>
          <a:xfrm rot="5400000">
            <a:off x="2301875" y="3378200"/>
            <a:ext cx="2141538" cy="39528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fontAlgn="base"/>
            <a:endParaRPr lang="en-US" strike="noStrike" noProof="1"/>
          </a:p>
        </p:txBody>
      </p:sp>
      <p:sp>
        <p:nvSpPr>
          <p:cNvPr id="4" name="Oval 3"/>
          <p:cNvSpPr/>
          <p:nvPr/>
        </p:nvSpPr>
        <p:spPr>
          <a:xfrm>
            <a:off x="2692400" y="1138238"/>
            <a:ext cx="1360488" cy="1368425"/>
          </a:xfrm>
          <a:prstGeom prst="ellipse">
            <a:avLst/>
          </a:prstGeom>
        </p:spPr>
        <p:style>
          <a:lnRef idx="1">
            <a:schemeClr val="accent5"/>
          </a:lnRef>
          <a:fillRef idx="3">
            <a:schemeClr val="accent5"/>
          </a:fillRef>
          <a:effectRef idx="2">
            <a:schemeClr val="accent5"/>
          </a:effectRef>
          <a:fontRef idx="minor">
            <a:schemeClr val="lt1"/>
          </a:fontRef>
        </p:style>
        <p:txBody>
          <a:bodyPr lIns="0" rIns="0" rtlCol="0" anchor="ctr"/>
          <a:p>
            <a:pPr algn="ctr" fontAlgn="base"/>
            <a:r>
              <a:rPr lang="en-US" altLang="en-US" sz="2800" b="1" strike="noStrike" noProof="1">
                <a:latin typeface="Ubuntu" panose="020B0604030602030204" charset="0"/>
                <a:ea typeface="Ubuntu" panose="020B0604030602030204" charset="0"/>
              </a:rPr>
              <a:t>Body Size</a:t>
            </a:r>
            <a:endParaRPr lang="en-US" altLang="en-US" sz="2800" b="1" strike="noStrike" noProof="1">
              <a:latin typeface="Ubuntu" panose="020B0604030602030204" charset="0"/>
              <a:ea typeface="Ubuntu" panose="020B0604030602030204" charset="0"/>
            </a:endParaRPr>
          </a:p>
        </p:txBody>
      </p:sp>
      <p:sp>
        <p:nvSpPr>
          <p:cNvPr id="7" name="Oval 6"/>
          <p:cNvSpPr/>
          <p:nvPr/>
        </p:nvSpPr>
        <p:spPr>
          <a:xfrm>
            <a:off x="2692400" y="4646613"/>
            <a:ext cx="1360488" cy="1368425"/>
          </a:xfrm>
          <a:prstGeom prst="ellipse">
            <a:avLst/>
          </a:prstGeom>
        </p:spPr>
        <p:style>
          <a:lnRef idx="1">
            <a:schemeClr val="accent5"/>
          </a:lnRef>
          <a:fillRef idx="3">
            <a:schemeClr val="accent5"/>
          </a:fillRef>
          <a:effectRef idx="2">
            <a:schemeClr val="accent5"/>
          </a:effectRef>
          <a:fontRef idx="minor">
            <a:schemeClr val="lt1"/>
          </a:fontRef>
        </p:style>
        <p:txBody>
          <a:bodyPr lIns="0" rIns="0" rtlCol="0" anchor="ctr"/>
          <a:p>
            <a:pPr algn="ctr" fontAlgn="base"/>
            <a:r>
              <a:rPr lang="en-US" altLang="en-US" sz="3200" b="1" strike="noStrike" noProof="1">
                <a:latin typeface="Ubuntu" panose="020B0604030602030204" charset="0"/>
                <a:ea typeface="Ubuntu" panose="020B0604030602030204" charset="0"/>
              </a:rPr>
              <a:t>Pop. N</a:t>
            </a:r>
            <a:endParaRPr lang="en-US" altLang="en-US" sz="3200" b="1" strike="noStrike" noProof="1">
              <a:latin typeface="Ubuntu" panose="020B0604030602030204" charset="0"/>
              <a:ea typeface="Ubuntu" panose="020B0604030602030204" charset="0"/>
            </a:endParaRPr>
          </a:p>
        </p:txBody>
      </p:sp>
      <p:sp>
        <p:nvSpPr>
          <p:cNvPr id="6" name="Oval 5"/>
          <p:cNvSpPr/>
          <p:nvPr/>
        </p:nvSpPr>
        <p:spPr>
          <a:xfrm>
            <a:off x="6815138" y="2611438"/>
            <a:ext cx="1360488" cy="1368425"/>
          </a:xfrm>
          <a:prstGeom prst="ellipse">
            <a:avLst/>
          </a:prstGeom>
        </p:spPr>
        <p:style>
          <a:lnRef idx="2">
            <a:schemeClr val="accent3"/>
          </a:lnRef>
          <a:fillRef idx="1">
            <a:schemeClr val="lt1"/>
          </a:fillRef>
          <a:effectRef idx="0">
            <a:schemeClr val="accent3"/>
          </a:effectRef>
          <a:fontRef idx="minor">
            <a:schemeClr val="dk1"/>
          </a:fontRef>
        </p:style>
        <p:txBody>
          <a:bodyPr lIns="0" tIns="0" rIns="0" bIns="0" rtlCol="0" anchor="ctr"/>
          <a:p>
            <a:pPr algn="ctr" fontAlgn="base"/>
            <a:r>
              <a:rPr lang="en-US" sz="6600" b="1" strike="noStrike" noProof="1">
                <a:latin typeface="Ubuntu" panose="020B0604030602030204" charset="0"/>
                <a:ea typeface="Ubuntu" panose="020B0604030602030204" charset="0"/>
                <a:cs typeface="Arial" panose="020B0604020202020204" pitchFamily="34" charset="0"/>
                <a:sym typeface="+mn-ea"/>
              </a:rPr>
              <a:t>ψ</a:t>
            </a:r>
            <a:endParaRPr lang="en-US" altLang="en-US" sz="6600" b="1" strike="noStrike" noProof="1">
              <a:latin typeface="Ubuntu" panose="020B0604030602030204" charset="0"/>
              <a:ea typeface="Ubuntu" panose="020B0604030602030204" charset="0"/>
              <a:cs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10"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3812" y="3094038"/>
            <a:ext cx="9178925" cy="3824287"/>
          </a:xfrm>
          <a:prstGeom prst="rect">
            <a:avLst/>
          </a:prstGeom>
          <a:noFill/>
          <a:ln w="9525">
            <a:noFill/>
          </a:ln>
        </p:spPr>
      </p:pic>
      <p:pic>
        <p:nvPicPr>
          <p:cNvPr id="98307" name="Picture 6"/>
          <p:cNvPicPr>
            <a:picLocks noChangeAspect="1"/>
          </p:cNvPicPr>
          <p:nvPr/>
        </p:nvPicPr>
        <p:blipFill>
          <a:blip r:embed="rId2"/>
          <a:stretch>
            <a:fillRect/>
          </a:stretch>
        </p:blipFill>
        <p:spPr>
          <a:xfrm>
            <a:off x="876300" y="274638"/>
            <a:ext cx="3068638" cy="2855912"/>
          </a:xfrm>
          <a:prstGeom prst="rect">
            <a:avLst/>
          </a:prstGeom>
          <a:noFill/>
          <a:ln w="9525">
            <a:noFill/>
          </a:ln>
        </p:spPr>
      </p:pic>
      <p:pic>
        <p:nvPicPr>
          <p:cNvPr id="98308" name="Picture 7"/>
          <p:cNvPicPr>
            <a:picLocks noChangeAspect="1"/>
          </p:cNvPicPr>
          <p:nvPr/>
        </p:nvPicPr>
        <p:blipFill>
          <a:blip r:embed="rId3"/>
          <a:stretch>
            <a:fillRect/>
          </a:stretch>
        </p:blipFill>
        <p:spPr>
          <a:xfrm>
            <a:off x="5299075" y="274638"/>
            <a:ext cx="3206750" cy="2814637"/>
          </a:xfrm>
          <a:prstGeom prst="rect">
            <a:avLst/>
          </a:prstGeom>
          <a:noFill/>
          <a:ln w="9525">
            <a:noFill/>
          </a:ln>
        </p:spPr>
      </p:pic>
      <p:sp>
        <p:nvSpPr>
          <p:cNvPr id="10" name="Rectangle 9"/>
          <p:cNvSpPr/>
          <p:nvPr/>
        </p:nvSpPr>
        <p:spPr>
          <a:xfrm>
            <a:off x="4997450" y="220663"/>
            <a:ext cx="3810000" cy="3122613"/>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strike="noStrike" noProof="1"/>
          </a:p>
        </p:txBody>
      </p:sp>
      <p:sp>
        <p:nvSpPr>
          <p:cNvPr id="11" name="Text Box 10"/>
          <p:cNvSpPr txBox="1"/>
          <p:nvPr/>
        </p:nvSpPr>
        <p:spPr>
          <a:xfrm>
            <a:off x="3370263" y="2470150"/>
            <a:ext cx="1974850" cy="1014413"/>
          </a:xfrm>
          <a:prstGeom prst="rect">
            <a:avLst/>
          </a:prstGeom>
          <a:noFill/>
          <a:ln w="9525">
            <a:noFill/>
          </a:ln>
        </p:spPr>
        <p:txBody>
          <a:bodyPr wrap="square" anchor="t">
            <a:spAutoFit/>
          </a:bodyPr>
          <a:p>
            <a:pPr indent="0"/>
            <a:r>
              <a:rPr lang="en-US" altLang="en-US" sz="6000" b="1">
                <a:solidFill>
                  <a:srgbClr val="F2F2F2"/>
                </a:solidFill>
                <a:latin typeface="Ubuntu" panose="020B0604030602030204" charset="0"/>
              </a:rPr>
              <a:t>OLS</a:t>
            </a:r>
            <a:endParaRPr lang="en-US" altLang="en-US" sz="6000" b="1">
              <a:solidFill>
                <a:srgbClr val="F2F2F2"/>
              </a:solidFill>
              <a:latin typeface="Ubuntu" panose="020B0604030602030204" charset="0"/>
              <a:ea typeface="Ubuntu" panose="020B0604030602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9330" name="Picture 3"/>
          <p:cNvPicPr>
            <a:picLocks noChangeAspect="1"/>
          </p:cNvPicPr>
          <p:nvPr/>
        </p:nvPicPr>
        <p:blipFill>
          <a:blip r:embed="rId1"/>
          <a:stretch>
            <a:fillRect/>
          </a:stretch>
        </p:blipFill>
        <p:spPr>
          <a:xfrm>
            <a:off x="293688" y="3090863"/>
            <a:ext cx="8653462" cy="3605212"/>
          </a:xfrm>
          <a:prstGeom prst="rect">
            <a:avLst/>
          </a:prstGeom>
          <a:noFill/>
          <a:ln w="9525">
            <a:noFill/>
          </a:ln>
        </p:spPr>
      </p:pic>
      <p:pic>
        <p:nvPicPr>
          <p:cNvPr id="99331" name="Picture 6"/>
          <p:cNvPicPr>
            <a:picLocks noChangeAspect="1"/>
          </p:cNvPicPr>
          <p:nvPr/>
        </p:nvPicPr>
        <p:blipFill>
          <a:blip r:embed="rId2"/>
          <a:stretch>
            <a:fillRect/>
          </a:stretch>
        </p:blipFill>
        <p:spPr>
          <a:xfrm>
            <a:off x="876300" y="274638"/>
            <a:ext cx="3068638" cy="2855912"/>
          </a:xfrm>
          <a:prstGeom prst="rect">
            <a:avLst/>
          </a:prstGeom>
          <a:noFill/>
          <a:ln w="9525">
            <a:noFill/>
          </a:ln>
        </p:spPr>
      </p:pic>
      <p:pic>
        <p:nvPicPr>
          <p:cNvPr id="99332" name="Picture 7"/>
          <p:cNvPicPr>
            <a:picLocks noChangeAspect="1"/>
          </p:cNvPicPr>
          <p:nvPr/>
        </p:nvPicPr>
        <p:blipFill>
          <a:blip r:embed="rId3"/>
          <a:stretch>
            <a:fillRect/>
          </a:stretch>
        </p:blipFill>
        <p:spPr>
          <a:xfrm>
            <a:off x="5299075" y="274638"/>
            <a:ext cx="3206750" cy="2814637"/>
          </a:xfrm>
          <a:prstGeom prst="rect">
            <a:avLst/>
          </a:prstGeom>
          <a:noFill/>
          <a:ln w="9525">
            <a:noFill/>
          </a:ln>
        </p:spPr>
      </p:pic>
      <p:pic>
        <p:nvPicPr>
          <p:cNvPr id="99333" name="Picture 1"/>
          <p:cNvPicPr>
            <a:picLocks noChangeAspect="1"/>
          </p:cNvPicPr>
          <p:nvPr/>
        </p:nvPicPr>
        <p:blipFill>
          <a:blip r:embed="rId4"/>
          <a:stretch>
            <a:fillRect/>
          </a:stretch>
        </p:blipFill>
        <p:spPr>
          <a:xfrm>
            <a:off x="-15875" y="3097213"/>
            <a:ext cx="9169400" cy="3821112"/>
          </a:xfrm>
          <a:prstGeom prst="rect">
            <a:avLst/>
          </a:prstGeom>
          <a:noFill/>
          <a:ln w="9525">
            <a:noFill/>
          </a:ln>
        </p:spPr>
      </p:pic>
      <p:sp>
        <p:nvSpPr>
          <p:cNvPr id="5" name="Rectangle 4"/>
          <p:cNvSpPr/>
          <p:nvPr/>
        </p:nvSpPr>
        <p:spPr>
          <a:xfrm>
            <a:off x="396875" y="120650"/>
            <a:ext cx="3810000" cy="31242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strike="noStrike" noProof="1"/>
          </a:p>
        </p:txBody>
      </p:sp>
      <p:sp>
        <p:nvSpPr>
          <p:cNvPr id="99335" name="Text Box 10"/>
          <p:cNvSpPr txBox="1"/>
          <p:nvPr/>
        </p:nvSpPr>
        <p:spPr>
          <a:xfrm>
            <a:off x="3230563" y="2470150"/>
            <a:ext cx="2265362" cy="1014413"/>
          </a:xfrm>
          <a:prstGeom prst="rect">
            <a:avLst/>
          </a:prstGeom>
          <a:noFill/>
          <a:ln w="9525">
            <a:noFill/>
          </a:ln>
        </p:spPr>
        <p:txBody>
          <a:bodyPr wrap="square" anchor="t">
            <a:spAutoFit/>
          </a:bodyPr>
          <a:p>
            <a:pPr indent="0"/>
            <a:r>
              <a:rPr lang="en-US" altLang="en-US" sz="6000" b="1">
                <a:solidFill>
                  <a:srgbClr val="F2F2F2"/>
                </a:solidFill>
                <a:latin typeface="Ubuntu" panose="020B0604030602030204" charset="0"/>
              </a:rPr>
              <a:t>PGLS</a:t>
            </a:r>
            <a:endParaRPr lang="en-US" altLang="en-US" sz="6000" b="1">
              <a:solidFill>
                <a:srgbClr val="F2F2F2"/>
              </a:solidFill>
              <a:latin typeface="Ubuntu" panose="020B0604030602030204" charset="0"/>
              <a:ea typeface="Ubuntu" panose="020B06040306020302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Title 1"/>
          <p:cNvSpPr>
            <a:spLocks noGrp="1"/>
          </p:cNvSpPr>
          <p:nvPr>
            <p:ph type="title"/>
          </p:nvPr>
        </p:nvSpPr>
        <p:spPr>
          <a:xfrm>
            <a:off x="457200" y="2763838"/>
            <a:ext cx="8229600" cy="1143000"/>
          </a:xfrm>
        </p:spPr>
        <p:txBody>
          <a:bodyPr vert="horz" lIns="91440" tIns="45720" rIns="91440" bIns="45720" anchor="ctr"/>
          <a:p>
            <a:pPr defTabSz="914400" fontAlgn="base">
              <a:buNone/>
            </a:pPr>
            <a:r>
              <a:rPr lang="en-US" altLang="zh-CN" kern="1200" dirty="0">
                <a:latin typeface="Ubuntu" panose="020B0604030602030204" charset="0"/>
                <a:ea typeface="Ubuntu" panose="020B0604030602030204" charset="0"/>
                <a:cs typeface="Aharoni" pitchFamily="2" charset="-79"/>
              </a:rPr>
              <a:t>Phylogenies are causal graphs </a:t>
            </a:r>
            <a:endParaRPr lang="en-US" altLang="zh-CN" kern="1200" dirty="0">
              <a:latin typeface="Ubuntu" panose="020B0604030602030204" charset="0"/>
              <a:ea typeface="Ubuntu" panose="020B0604030602030204" charset="0"/>
              <a:cs typeface="Aharoni" pitchFamily="2" charset="-79"/>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1377" name="Group 3"/>
          <p:cNvGrpSpPr/>
          <p:nvPr/>
        </p:nvGrpSpPr>
        <p:grpSpPr>
          <a:xfrm>
            <a:off x="228600" y="152400"/>
            <a:ext cx="6156325" cy="5181600"/>
            <a:chOff x="228600" y="152400"/>
            <a:chExt cx="7696200" cy="6477000"/>
          </a:xfrm>
        </p:grpSpPr>
        <p:sp>
          <p:nvSpPr>
            <p:cNvPr id="5" name="Oval 4"/>
            <p:cNvSpPr/>
            <p:nvPr/>
          </p:nvSpPr>
          <p:spPr>
            <a:xfrm>
              <a:off x="2895600" y="1524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0</a:t>
              </a:r>
              <a:endParaRPr strike="noStrike" noProof="1">
                <a:latin typeface="Ubuntu" panose="020B0604030602030204" charset="0"/>
                <a:ea typeface="Ubuntu" panose="020B0604030602030204" charset="0"/>
              </a:endParaRPr>
            </a:p>
          </p:txBody>
        </p:sp>
        <p:sp>
          <p:nvSpPr>
            <p:cNvPr id="6" name="Oval 5"/>
            <p:cNvSpPr/>
            <p:nvPr/>
          </p:nvSpPr>
          <p:spPr>
            <a:xfrm>
              <a:off x="1752600" y="19050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1</a:t>
              </a:r>
              <a:endParaRPr strike="noStrike" noProof="1">
                <a:latin typeface="Ubuntu" panose="020B0604030602030204" charset="0"/>
                <a:ea typeface="Ubuntu" panose="020B0604030602030204" charset="0"/>
              </a:endParaRPr>
            </a:p>
          </p:txBody>
        </p:sp>
        <p:sp>
          <p:nvSpPr>
            <p:cNvPr id="7" name="Oval 6"/>
            <p:cNvSpPr/>
            <p:nvPr/>
          </p:nvSpPr>
          <p:spPr>
            <a:xfrm>
              <a:off x="4038600" y="19050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2</a:t>
              </a:r>
              <a:endParaRPr strike="noStrike" noProof="1">
                <a:latin typeface="Ubuntu" panose="020B0604030602030204" charset="0"/>
                <a:ea typeface="Ubuntu" panose="020B0604030602030204" charset="0"/>
              </a:endParaRPr>
            </a:p>
          </p:txBody>
        </p:sp>
        <p:sp>
          <p:nvSpPr>
            <p:cNvPr id="8" name="Oval 7"/>
            <p:cNvSpPr/>
            <p:nvPr/>
          </p:nvSpPr>
          <p:spPr>
            <a:xfrm>
              <a:off x="5562600" y="37338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9" name="Oval 8"/>
            <p:cNvSpPr/>
            <p:nvPr/>
          </p:nvSpPr>
          <p:spPr>
            <a:xfrm>
              <a:off x="3886200" y="3776133"/>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10" name="Oval 9"/>
            <p:cNvSpPr/>
            <p:nvPr/>
          </p:nvSpPr>
          <p:spPr>
            <a:xfrm>
              <a:off x="228600" y="37338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3</a:t>
              </a:r>
              <a:endParaRPr strike="noStrike" noProof="1">
                <a:latin typeface="Ubuntu" panose="020B0604030602030204" charset="0"/>
                <a:ea typeface="Ubuntu" panose="020B0604030602030204" charset="0"/>
              </a:endParaRPr>
            </a:p>
          </p:txBody>
        </p:sp>
        <p:sp>
          <p:nvSpPr>
            <p:cNvPr id="11" name="Oval 10"/>
            <p:cNvSpPr/>
            <p:nvPr/>
          </p:nvSpPr>
          <p:spPr>
            <a:xfrm>
              <a:off x="1905000" y="3745089"/>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E</a:t>
              </a:r>
              <a:r>
                <a:rPr lang="en-US" altLang="en-US" sz="3600" b="1" strike="noStrike" baseline="-25000" noProof="1" dirty="0">
                  <a:solidFill>
                    <a:srgbClr val="C00000"/>
                  </a:solidFill>
                  <a:latin typeface="Ubuntu" panose="020B0604030602030204" charset="0"/>
                  <a:cs typeface="Ubuntu" panose="020B0604030602030204" charset="0"/>
                </a:rPr>
                <a:t>4</a:t>
              </a:r>
              <a:endParaRPr strike="noStrike" noProof="1">
                <a:latin typeface="Ubuntu" panose="020B0604030602030204" charset="0"/>
                <a:ea typeface="Ubuntu" panose="020B0604030602030204" charset="0"/>
              </a:endParaRPr>
            </a:p>
          </p:txBody>
        </p:sp>
        <p:cxnSp>
          <p:nvCxnSpPr>
            <p:cNvPr id="12" name="Straight Arrow Connector 11"/>
            <p:cNvCxnSpPr>
              <a:stCxn id="5" idx="4"/>
              <a:endCxn id="6" idx="0"/>
            </p:cNvCxnSpPr>
            <p:nvPr/>
          </p:nvCxnSpPr>
          <p:spPr>
            <a:xfrm flipH="1">
              <a:off x="2362200" y="1295400"/>
              <a:ext cx="1143000" cy="6096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0"/>
            </p:cNvCxnSpPr>
            <p:nvPr/>
          </p:nvCxnSpPr>
          <p:spPr>
            <a:xfrm>
              <a:off x="3505200" y="1295400"/>
              <a:ext cx="1143000" cy="6096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4"/>
              <a:endCxn id="10" idx="0"/>
            </p:cNvCxnSpPr>
            <p:nvPr/>
          </p:nvCxnSpPr>
          <p:spPr>
            <a:xfrm flipH="1">
              <a:off x="838200" y="3048000"/>
              <a:ext cx="1524000" cy="6858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a:endCxn id="11" idx="0"/>
            </p:cNvCxnSpPr>
            <p:nvPr/>
          </p:nvCxnSpPr>
          <p:spPr>
            <a:xfrm>
              <a:off x="2362200" y="3048000"/>
              <a:ext cx="152400" cy="697089"/>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4"/>
              <a:endCxn id="9" idx="0"/>
            </p:cNvCxnSpPr>
            <p:nvPr/>
          </p:nvCxnSpPr>
          <p:spPr>
            <a:xfrm flipH="1">
              <a:off x="4495800" y="3048000"/>
              <a:ext cx="152400" cy="72813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4648200" y="3048000"/>
              <a:ext cx="1524000" cy="6858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2954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19" name="Oval 18"/>
            <p:cNvSpPr/>
            <p:nvPr/>
          </p:nvSpPr>
          <p:spPr>
            <a:xfrm>
              <a:off x="30480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20" name="Oval 19"/>
            <p:cNvSpPr/>
            <p:nvPr/>
          </p:nvSpPr>
          <p:spPr>
            <a:xfrm>
              <a:off x="5094111" y="5452533"/>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7</a:t>
              </a:r>
              <a:endParaRPr strike="noStrike" noProof="1">
                <a:latin typeface="Ubuntu" panose="020B0604030602030204" charset="0"/>
                <a:ea typeface="Ubuntu" panose="020B0604030602030204" charset="0"/>
              </a:endParaRPr>
            </a:p>
          </p:txBody>
        </p:sp>
        <p:sp>
          <p:nvSpPr>
            <p:cNvPr id="21" name="Oval 20"/>
            <p:cNvSpPr/>
            <p:nvPr/>
          </p:nvSpPr>
          <p:spPr>
            <a:xfrm>
              <a:off x="67056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8</a:t>
              </a:r>
              <a:endParaRPr strike="noStrike" noProof="1">
                <a:latin typeface="Ubuntu" panose="020B0604030602030204" charset="0"/>
                <a:ea typeface="Ubuntu" panose="020B0604030602030204" charset="0"/>
              </a:endParaRPr>
            </a:p>
          </p:txBody>
        </p:sp>
        <p:cxnSp>
          <p:nvCxnSpPr>
            <p:cNvPr id="22" name="Straight Arrow Connector 21"/>
            <p:cNvCxnSpPr>
              <a:stCxn id="10" idx="4"/>
              <a:endCxn id="18" idx="1"/>
            </p:cNvCxnSpPr>
            <p:nvPr/>
          </p:nvCxnSpPr>
          <p:spPr>
            <a:xfrm>
              <a:off x="838200" y="4876800"/>
              <a:ext cx="635748" cy="7769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4"/>
              <a:endCxn id="19" idx="1"/>
            </p:cNvCxnSpPr>
            <p:nvPr/>
          </p:nvCxnSpPr>
          <p:spPr>
            <a:xfrm>
              <a:off x="2514600" y="4888089"/>
              <a:ext cx="711948" cy="765699"/>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4"/>
              <a:endCxn id="20" idx="1"/>
            </p:cNvCxnSpPr>
            <p:nvPr/>
          </p:nvCxnSpPr>
          <p:spPr>
            <a:xfrm>
              <a:off x="4495800" y="4919133"/>
              <a:ext cx="776859" cy="7007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4"/>
              <a:endCxn id="21" idx="1"/>
            </p:cNvCxnSpPr>
            <p:nvPr/>
          </p:nvCxnSpPr>
          <p:spPr>
            <a:xfrm>
              <a:off x="6172200" y="4876800"/>
              <a:ext cx="711948" cy="7769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grpSp>
      <p:sp>
        <p:nvSpPr>
          <p:cNvPr id="26" name="Oval 25"/>
          <p:cNvSpPr/>
          <p:nvPr/>
        </p:nvSpPr>
        <p:spPr>
          <a:xfrm>
            <a:off x="4648200" y="58340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27" name="Oval 26"/>
          <p:cNvSpPr/>
          <p:nvPr/>
        </p:nvSpPr>
        <p:spPr>
          <a:xfrm>
            <a:off x="3306763" y="5867400"/>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28" name="Oval 27"/>
          <p:cNvSpPr/>
          <p:nvPr/>
        </p:nvSpPr>
        <p:spPr>
          <a:xfrm>
            <a:off x="381000" y="58340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3</a:t>
            </a:r>
            <a:endParaRPr strike="noStrike" noProof="1">
              <a:latin typeface="Ubuntu" panose="020B0604030602030204" charset="0"/>
              <a:ea typeface="Ubuntu" panose="020B0604030602030204" charset="0"/>
            </a:endParaRPr>
          </a:p>
        </p:txBody>
      </p:sp>
      <p:sp>
        <p:nvSpPr>
          <p:cNvPr id="29" name="Oval 28"/>
          <p:cNvSpPr/>
          <p:nvPr/>
        </p:nvSpPr>
        <p:spPr>
          <a:xfrm>
            <a:off x="1722438" y="58420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4</a:t>
            </a:r>
            <a:endParaRPr strike="noStrike" noProof="1">
              <a:latin typeface="Ubuntu" panose="020B0604030602030204" charset="0"/>
              <a:ea typeface="Ubuntu" panose="020B0604030602030204" charset="0"/>
            </a:endParaRPr>
          </a:p>
        </p:txBody>
      </p:sp>
      <p:cxnSp>
        <p:nvCxnSpPr>
          <p:cNvPr id="30" name="Straight Arrow Connector 29"/>
          <p:cNvCxnSpPr>
            <a:stCxn id="28" idx="0"/>
            <a:endCxn id="18" idx="4"/>
          </p:cNvCxnSpPr>
          <p:nvPr/>
        </p:nvCxnSpPr>
        <p:spPr>
          <a:xfrm flipV="1">
            <a:off x="868363" y="5334000"/>
            <a:ext cx="701675" cy="5000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9" idx="0"/>
            <a:endCxn id="19" idx="4"/>
          </p:cNvCxnSpPr>
          <p:nvPr/>
        </p:nvCxnSpPr>
        <p:spPr>
          <a:xfrm flipV="1">
            <a:off x="2209800" y="5334000"/>
            <a:ext cx="762000" cy="5080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7" idx="0"/>
            <a:endCxn id="20" idx="4"/>
          </p:cNvCxnSpPr>
          <p:nvPr/>
        </p:nvCxnSpPr>
        <p:spPr>
          <a:xfrm flipV="1">
            <a:off x="3794125" y="5307013"/>
            <a:ext cx="814388" cy="5603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6" idx="0"/>
            <a:endCxn id="21" idx="4"/>
          </p:cNvCxnSpPr>
          <p:nvPr/>
        </p:nvCxnSpPr>
        <p:spPr>
          <a:xfrm flipV="1">
            <a:off x="5135563" y="5334000"/>
            <a:ext cx="762000" cy="5000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42" name="Title 1"/>
          <p:cNvSpPr>
            <a:spLocks noGrp="1"/>
          </p:cNvSpPr>
          <p:nvPr>
            <p:ph type="title"/>
          </p:nvPr>
        </p:nvSpPr>
        <p:spPr>
          <a:xfrm>
            <a:off x="7086600" y="152400"/>
            <a:ext cx="1905000" cy="868363"/>
          </a:xfrm>
          <a:solidFill>
            <a:schemeClr val="lt1"/>
          </a:solidFill>
          <a:ln w="25400">
            <a:solidFill>
              <a:srgbClr val="E46A6B"/>
            </a:solidFill>
            <a:miter/>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fontAlgn="auto"/>
            <a:r>
              <a:rPr lang="en-US" strike="noStrike" noProof="1" dirty="0">
                <a:solidFill>
                  <a:schemeClr val="tx2"/>
                </a:solidFill>
              </a:rPr>
              <a:t>Y</a:t>
            </a:r>
            <a:r>
              <a:rPr lang="en-US" strike="noStrike" noProof="1" dirty="0"/>
              <a:t> ~ </a:t>
            </a:r>
            <a:r>
              <a:rPr lang="en-US" strike="noStrike" noProof="1" dirty="0">
                <a:solidFill>
                  <a:schemeClr val="accent2"/>
                </a:solidFill>
              </a:rPr>
              <a:t>X</a:t>
            </a:r>
            <a:endParaRPr lang="en-US" strike="noStrike" noProof="1" dirty="0">
              <a:solidFill>
                <a:schemeClr val="accen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Oval 4"/>
          <p:cNvSpPr/>
          <p:nvPr/>
        </p:nvSpPr>
        <p:spPr>
          <a:xfrm>
            <a:off x="23622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0</a:t>
            </a:r>
            <a:endParaRPr strike="noStrike" noProof="1">
              <a:latin typeface="Ubuntu" panose="020B0604030602030204" charset="0"/>
              <a:ea typeface="Ubuntu" panose="020B0604030602030204" charset="0"/>
            </a:endParaRPr>
          </a:p>
        </p:txBody>
      </p:sp>
      <p:sp>
        <p:nvSpPr>
          <p:cNvPr id="6" name="Oval 5"/>
          <p:cNvSpPr/>
          <p:nvPr/>
        </p:nvSpPr>
        <p:spPr>
          <a:xfrm>
            <a:off x="742950" y="157480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1</a:t>
            </a:r>
            <a:endParaRPr strike="noStrike" noProof="1">
              <a:latin typeface="Ubuntu" panose="020B0604030602030204" charset="0"/>
              <a:ea typeface="Ubuntu" panose="020B0604030602030204" charset="0"/>
            </a:endParaRPr>
          </a:p>
        </p:txBody>
      </p:sp>
      <p:sp>
        <p:nvSpPr>
          <p:cNvPr id="7" name="Oval 6"/>
          <p:cNvSpPr/>
          <p:nvPr/>
        </p:nvSpPr>
        <p:spPr>
          <a:xfrm>
            <a:off x="4383088" y="157480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2</a:t>
            </a:r>
            <a:endParaRPr strike="noStrike" noProof="1">
              <a:latin typeface="Ubuntu" panose="020B0604030602030204" charset="0"/>
              <a:ea typeface="Ubuntu" panose="020B0604030602030204" charset="0"/>
            </a:endParaRPr>
          </a:p>
        </p:txBody>
      </p:sp>
      <p:sp>
        <p:nvSpPr>
          <p:cNvPr id="8" name="Oval 7"/>
          <p:cNvSpPr/>
          <p:nvPr/>
        </p:nvSpPr>
        <p:spPr>
          <a:xfrm>
            <a:off x="6853238" y="465931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9" name="Oval 8"/>
          <p:cNvSpPr/>
          <p:nvPr/>
        </p:nvSpPr>
        <p:spPr>
          <a:xfrm>
            <a:off x="4240213" y="45291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10" name="Oval 9"/>
          <p:cNvSpPr/>
          <p:nvPr/>
        </p:nvSpPr>
        <p:spPr>
          <a:xfrm>
            <a:off x="100013" y="45291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3</a:t>
            </a:r>
            <a:endParaRPr strike="noStrike" noProof="1">
              <a:latin typeface="Ubuntu" panose="020B0604030602030204" charset="0"/>
              <a:ea typeface="Ubuntu" panose="020B0604030602030204" charset="0"/>
            </a:endParaRPr>
          </a:p>
        </p:txBody>
      </p:sp>
      <p:sp>
        <p:nvSpPr>
          <p:cNvPr id="11" name="Oval 10"/>
          <p:cNvSpPr/>
          <p:nvPr/>
        </p:nvSpPr>
        <p:spPr>
          <a:xfrm>
            <a:off x="2587625" y="45799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4</a:t>
            </a:r>
            <a:endParaRPr strike="noStrike" noProof="1">
              <a:latin typeface="Ubuntu" panose="020B0604030602030204" charset="0"/>
              <a:ea typeface="Ubuntu" panose="020B0604030602030204" charset="0"/>
            </a:endParaRPr>
          </a:p>
        </p:txBody>
      </p:sp>
      <p:cxnSp>
        <p:nvCxnSpPr>
          <p:cNvPr id="12" name="Straight Arrow Connector 11"/>
          <p:cNvCxnSpPr>
            <a:stCxn id="5" idx="4"/>
            <a:endCxn id="6" idx="0"/>
          </p:cNvCxnSpPr>
          <p:nvPr/>
        </p:nvCxnSpPr>
        <p:spPr>
          <a:xfrm flipH="1">
            <a:off x="1231900" y="1066800"/>
            <a:ext cx="1617663" cy="508000"/>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0"/>
          </p:cNvCxnSpPr>
          <p:nvPr/>
        </p:nvCxnSpPr>
        <p:spPr>
          <a:xfrm>
            <a:off x="2849563" y="1066800"/>
            <a:ext cx="2020888" cy="508000"/>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4"/>
            <a:endCxn id="10" idx="0"/>
          </p:cNvCxnSpPr>
          <p:nvPr/>
        </p:nvCxnSpPr>
        <p:spPr>
          <a:xfrm flipH="1">
            <a:off x="587375" y="2489200"/>
            <a:ext cx="644525" cy="20399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a:endCxn id="11" idx="0"/>
          </p:cNvCxnSpPr>
          <p:nvPr/>
        </p:nvCxnSpPr>
        <p:spPr>
          <a:xfrm>
            <a:off x="1231900" y="2489200"/>
            <a:ext cx="1843088" cy="20907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4"/>
            <a:endCxn id="9" idx="0"/>
          </p:cNvCxnSpPr>
          <p:nvPr/>
        </p:nvCxnSpPr>
        <p:spPr>
          <a:xfrm flipH="1">
            <a:off x="4727575" y="2489200"/>
            <a:ext cx="142875" cy="20399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4870450" y="2489200"/>
            <a:ext cx="2470150" cy="2170113"/>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3434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0</a:t>
            </a:r>
            <a:endParaRPr strike="noStrike" noProof="1">
              <a:latin typeface="Ubuntu" panose="020B0604030602030204" charset="0"/>
              <a:ea typeface="Ubuntu" panose="020B0604030602030204" charset="0"/>
            </a:endParaRPr>
          </a:p>
        </p:txBody>
      </p:sp>
      <p:sp>
        <p:nvSpPr>
          <p:cNvPr id="35" name="Oval 34"/>
          <p:cNvSpPr/>
          <p:nvPr/>
        </p:nvSpPr>
        <p:spPr>
          <a:xfrm>
            <a:off x="2652713" y="247015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1</a:t>
            </a:r>
            <a:endParaRPr strike="noStrike" noProof="1">
              <a:latin typeface="Ubuntu" panose="020B0604030602030204" charset="0"/>
              <a:ea typeface="Ubuntu" panose="020B0604030602030204" charset="0"/>
            </a:endParaRPr>
          </a:p>
        </p:txBody>
      </p:sp>
      <p:sp>
        <p:nvSpPr>
          <p:cNvPr id="37" name="Oval 36"/>
          <p:cNvSpPr/>
          <p:nvPr/>
        </p:nvSpPr>
        <p:spPr>
          <a:xfrm>
            <a:off x="6724650" y="2595563"/>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2</a:t>
            </a:r>
            <a:endParaRPr strike="noStrike" noProof="1">
              <a:latin typeface="Ubuntu" panose="020B0604030602030204" charset="0"/>
              <a:ea typeface="Ubuntu" panose="020B0604030602030204" charset="0"/>
            </a:endParaRPr>
          </a:p>
        </p:txBody>
      </p:sp>
      <p:sp>
        <p:nvSpPr>
          <p:cNvPr id="38" name="Oval 37"/>
          <p:cNvSpPr/>
          <p:nvPr/>
        </p:nvSpPr>
        <p:spPr>
          <a:xfrm>
            <a:off x="8043863" y="576262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40" name="Oval 39"/>
          <p:cNvSpPr/>
          <p:nvPr/>
        </p:nvSpPr>
        <p:spPr>
          <a:xfrm>
            <a:off x="5438775" y="57023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41" name="Oval 40"/>
          <p:cNvSpPr/>
          <p:nvPr/>
        </p:nvSpPr>
        <p:spPr>
          <a:xfrm>
            <a:off x="1387475" y="5826125"/>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3</a:t>
            </a:r>
            <a:endParaRPr strike="noStrike" noProof="1">
              <a:latin typeface="Ubuntu" panose="020B0604030602030204" charset="0"/>
              <a:ea typeface="Ubuntu" panose="020B0604030602030204" charset="0"/>
            </a:endParaRPr>
          </a:p>
        </p:txBody>
      </p:sp>
      <p:sp>
        <p:nvSpPr>
          <p:cNvPr id="43" name="Oval 42"/>
          <p:cNvSpPr/>
          <p:nvPr/>
        </p:nvSpPr>
        <p:spPr>
          <a:xfrm>
            <a:off x="3621088" y="582612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4</a:t>
            </a:r>
            <a:endParaRPr strike="noStrike" noProof="1">
              <a:latin typeface="Ubuntu" panose="020B0604030602030204" charset="0"/>
              <a:ea typeface="Ubuntu" panose="020B0604030602030204" charset="0"/>
            </a:endParaRPr>
          </a:p>
        </p:txBody>
      </p:sp>
      <p:cxnSp>
        <p:nvCxnSpPr>
          <p:cNvPr id="44" name="Straight Arrow Connector 43"/>
          <p:cNvCxnSpPr>
            <a:stCxn id="34" idx="4"/>
            <a:endCxn id="35" idx="0"/>
          </p:cNvCxnSpPr>
          <p:nvPr/>
        </p:nvCxnSpPr>
        <p:spPr>
          <a:xfrm flipH="1">
            <a:off x="3141663" y="1066800"/>
            <a:ext cx="1689100" cy="1403350"/>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4"/>
            <a:endCxn id="37" idx="0"/>
          </p:cNvCxnSpPr>
          <p:nvPr/>
        </p:nvCxnSpPr>
        <p:spPr>
          <a:xfrm>
            <a:off x="4830763" y="1066800"/>
            <a:ext cx="2381250" cy="15287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5" idx="4"/>
            <a:endCxn id="41" idx="0"/>
          </p:cNvCxnSpPr>
          <p:nvPr/>
        </p:nvCxnSpPr>
        <p:spPr>
          <a:xfrm flipH="1">
            <a:off x="1874838" y="3384550"/>
            <a:ext cx="1266825" cy="24415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4"/>
            <a:endCxn id="43" idx="0"/>
          </p:cNvCxnSpPr>
          <p:nvPr/>
        </p:nvCxnSpPr>
        <p:spPr>
          <a:xfrm>
            <a:off x="3141663" y="3384550"/>
            <a:ext cx="966788" cy="24415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4"/>
            <a:endCxn id="40" idx="0"/>
          </p:cNvCxnSpPr>
          <p:nvPr/>
        </p:nvCxnSpPr>
        <p:spPr>
          <a:xfrm flipH="1">
            <a:off x="5926138" y="3509963"/>
            <a:ext cx="1285875" cy="2192338"/>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4"/>
            <a:endCxn id="38" idx="0"/>
          </p:cNvCxnSpPr>
          <p:nvPr/>
        </p:nvCxnSpPr>
        <p:spPr>
          <a:xfrm>
            <a:off x="7212013" y="3509963"/>
            <a:ext cx="1320800" cy="22526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 idx="6"/>
            <a:endCxn id="34" idx="2"/>
          </p:cNvCxnSpPr>
          <p:nvPr/>
        </p:nvCxnSpPr>
        <p:spPr>
          <a:xfrm>
            <a:off x="3336925" y="609600"/>
            <a:ext cx="1006475" cy="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 idx="6"/>
            <a:endCxn id="35" idx="1"/>
          </p:cNvCxnSpPr>
          <p:nvPr/>
        </p:nvCxnSpPr>
        <p:spPr>
          <a:xfrm>
            <a:off x="1719263" y="2032000"/>
            <a:ext cx="1076325" cy="5730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 idx="6"/>
            <a:endCxn id="37" idx="1"/>
          </p:cNvCxnSpPr>
          <p:nvPr/>
        </p:nvCxnSpPr>
        <p:spPr>
          <a:xfrm>
            <a:off x="5359400" y="2032000"/>
            <a:ext cx="1508125" cy="6969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10" idx="5"/>
            <a:endCxn id="41" idx="1"/>
          </p:cNvCxnSpPr>
          <p:nvPr/>
        </p:nvCxnSpPr>
        <p:spPr>
          <a:xfrm>
            <a:off x="933450" y="5310188"/>
            <a:ext cx="596900" cy="6508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1" idx="5"/>
            <a:endCxn id="43" idx="1"/>
          </p:cNvCxnSpPr>
          <p:nvPr/>
        </p:nvCxnSpPr>
        <p:spPr>
          <a:xfrm>
            <a:off x="3421063" y="5359400"/>
            <a:ext cx="342900" cy="6016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 idx="5"/>
            <a:endCxn id="40" idx="1"/>
          </p:cNvCxnSpPr>
          <p:nvPr/>
        </p:nvCxnSpPr>
        <p:spPr>
          <a:xfrm>
            <a:off x="5073650" y="5310188"/>
            <a:ext cx="508000" cy="5254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 idx="5"/>
            <a:endCxn id="38" idx="1"/>
          </p:cNvCxnSpPr>
          <p:nvPr/>
        </p:nvCxnSpPr>
        <p:spPr>
          <a:xfrm>
            <a:off x="7685088" y="5438775"/>
            <a:ext cx="501650" cy="4587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201" name="Title 1"/>
          <p:cNvSpPr txBox="1"/>
          <p:nvPr/>
        </p:nvSpPr>
        <p:spPr>
          <a:xfrm>
            <a:off x="7086600" y="152400"/>
            <a:ext cx="1905000" cy="868363"/>
          </a:xfrm>
          <a:prstGeom prst="rect">
            <a:avLst/>
          </a:prstGeom>
          <a:ln w="25400" cap="flat" cmpd="sng" algn="ctr">
            <a:solidFill>
              <a:srgbClr val="E46A6B"/>
            </a:solidFill>
            <a:prstDash val="solid"/>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n-ea"/>
                <a:cs typeface="Aharoni" pitchFamily="2" charset="-79"/>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auto"/>
            <a:r>
              <a:rPr lang="en-US" strike="noStrike" noProof="1">
                <a:solidFill>
                  <a:schemeClr val="tx2"/>
                </a:solidFill>
                <a:latin typeface="Ubuntu" panose="020B0604030602030204" charset="0"/>
                <a:ea typeface="Ubuntu" panose="020B0604030602030204" charset="0"/>
              </a:rPr>
              <a:t>Y</a:t>
            </a:r>
            <a:r>
              <a:rPr lang="en-US" strike="noStrike" noProof="1">
                <a:latin typeface="Ubuntu" panose="020B0604030602030204" charset="0"/>
                <a:ea typeface="Ubuntu" panose="020B0604030602030204" charset="0"/>
              </a:rPr>
              <a:t> ~ </a:t>
            </a:r>
            <a:r>
              <a:rPr lang="en-US" strike="noStrike" noProof="1">
                <a:solidFill>
                  <a:schemeClr val="accent2"/>
                </a:solidFill>
                <a:latin typeface="Ubuntu" panose="020B0604030602030204" charset="0"/>
                <a:ea typeface="Ubuntu" panose="020B0604030602030204" charset="0"/>
              </a:rPr>
              <a:t>X</a:t>
            </a:r>
            <a:endParaRPr lang="en-US" strike="noStrike" noProof="1" dirty="0">
              <a:solidFill>
                <a:schemeClr val="accent2"/>
              </a:solidFill>
              <a:latin typeface="Ubuntu" panose="020B0604030602030204" charset="0"/>
              <a:ea typeface="Ubuntu" panose="020B0604030602030204" charset="0"/>
            </a:endParaRPr>
          </a:p>
        </p:txBody>
      </p:sp>
      <p:sp>
        <p:nvSpPr>
          <p:cNvPr id="102435" name="Title 1"/>
          <p:cNvSpPr>
            <a:spLocks noGrp="1"/>
          </p:cNvSpPr>
          <p:nvPr>
            <p:ph type="title"/>
          </p:nvPr>
        </p:nvSpPr>
        <p:spPr>
          <a:xfrm>
            <a:off x="5791200" y="838200"/>
            <a:ext cx="4419600" cy="1143000"/>
          </a:xfrm>
        </p:spPr>
        <p:txBody>
          <a:bodyPr lIns="91440" tIns="45720" rIns="91440" bIns="45720" anchor="ctr"/>
          <a:p>
            <a:pPr defTabSz="914400">
              <a:buNone/>
            </a:pPr>
            <a:r>
              <a:rPr lang="en-US" altLang="en-US" sz="1800" kern="1200" dirty="0">
                <a:latin typeface="Ubuntu" panose="020B0604030602030204" charset="0"/>
                <a:ea typeface="Ubuntu" panose="020B0604030602030204" charset="0"/>
                <a:cs typeface="Aharoni" pitchFamily="2" charset="-79"/>
              </a:rPr>
              <a:t>SLOUCH </a:t>
            </a:r>
            <a:br>
              <a:rPr lang="en-US" altLang="en-US" sz="1800" kern="1200" dirty="0">
                <a:latin typeface="Ubuntu" panose="020B0604030602030204" charset="0"/>
                <a:ea typeface="Ubuntu" panose="020B0604030602030204" charset="0"/>
                <a:cs typeface="Aharoni" pitchFamily="2" charset="-79"/>
              </a:rPr>
            </a:br>
            <a:r>
              <a:rPr lang="en-US" altLang="en-US" sz="1800" kern="1200" dirty="0">
                <a:latin typeface="Ubuntu" panose="020B0604030602030204" charset="0"/>
                <a:ea typeface="Ubuntu" panose="020B0604030602030204" charset="0"/>
                <a:cs typeface="Aharoni" pitchFamily="2" charset="-79"/>
              </a:rPr>
              <a:t>(Hansen et al. 2008)</a:t>
            </a:r>
            <a:endParaRPr lang="en-US" altLang="en-US" sz="1800" kern="1200" dirty="0">
              <a:latin typeface="Ubuntu" panose="020B0604030602030204" charset="0"/>
              <a:ea typeface="Ubuntu" panose="020B0604030602030204" charset="0"/>
              <a:cs typeface="Aharoni"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490220" y="513715"/>
            <a:ext cx="8315325" cy="582993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Oval 4"/>
          <p:cNvSpPr/>
          <p:nvPr/>
        </p:nvSpPr>
        <p:spPr>
          <a:xfrm>
            <a:off x="23622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0</a:t>
            </a:r>
            <a:endParaRPr strike="noStrike" noProof="1">
              <a:latin typeface="Ubuntu" panose="020B0604030602030204" charset="0"/>
              <a:ea typeface="Ubuntu" panose="020B0604030602030204" charset="0"/>
            </a:endParaRPr>
          </a:p>
        </p:txBody>
      </p:sp>
      <p:sp>
        <p:nvSpPr>
          <p:cNvPr id="6" name="Oval 5"/>
          <p:cNvSpPr/>
          <p:nvPr/>
        </p:nvSpPr>
        <p:spPr>
          <a:xfrm>
            <a:off x="1447800" y="1554163"/>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1</a:t>
            </a:r>
            <a:endParaRPr strike="noStrike" noProof="1">
              <a:latin typeface="Ubuntu" panose="020B0604030602030204" charset="0"/>
              <a:ea typeface="Ubuntu" panose="020B0604030602030204" charset="0"/>
            </a:endParaRPr>
          </a:p>
        </p:txBody>
      </p:sp>
      <p:sp>
        <p:nvSpPr>
          <p:cNvPr id="7" name="Oval 6"/>
          <p:cNvSpPr/>
          <p:nvPr/>
        </p:nvSpPr>
        <p:spPr>
          <a:xfrm>
            <a:off x="3276600" y="1554163"/>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2</a:t>
            </a:r>
            <a:endParaRPr strike="noStrike" noProof="1">
              <a:latin typeface="Ubuntu" panose="020B0604030602030204" charset="0"/>
              <a:ea typeface="Ubuntu" panose="020B0604030602030204" charset="0"/>
            </a:endParaRPr>
          </a:p>
        </p:txBody>
      </p:sp>
      <p:sp>
        <p:nvSpPr>
          <p:cNvPr id="8" name="Oval 7"/>
          <p:cNvSpPr/>
          <p:nvPr/>
        </p:nvSpPr>
        <p:spPr>
          <a:xfrm>
            <a:off x="4495800" y="3017838"/>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9" name="Oval 8"/>
          <p:cNvSpPr/>
          <p:nvPr/>
        </p:nvSpPr>
        <p:spPr>
          <a:xfrm>
            <a:off x="3154363" y="305117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10" name="Oval 9"/>
          <p:cNvSpPr/>
          <p:nvPr/>
        </p:nvSpPr>
        <p:spPr>
          <a:xfrm>
            <a:off x="228600" y="3017838"/>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3</a:t>
            </a:r>
            <a:endParaRPr strike="noStrike" noProof="1">
              <a:latin typeface="Ubuntu" panose="020B0604030602030204" charset="0"/>
              <a:ea typeface="Ubuntu" panose="020B0604030602030204" charset="0"/>
            </a:endParaRPr>
          </a:p>
        </p:txBody>
      </p:sp>
      <p:sp>
        <p:nvSpPr>
          <p:cNvPr id="11" name="Oval 10"/>
          <p:cNvSpPr/>
          <p:nvPr/>
        </p:nvSpPr>
        <p:spPr>
          <a:xfrm>
            <a:off x="1570038" y="3025775"/>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X</a:t>
            </a:r>
            <a:r>
              <a:rPr lang="en-US" altLang="en-US" sz="3600" b="1" strike="noStrike" baseline="-25000" noProof="1" dirty="0">
                <a:solidFill>
                  <a:srgbClr val="C00000"/>
                </a:solidFill>
                <a:latin typeface="Ubuntu" panose="020B0604030602030204" charset="0"/>
                <a:cs typeface="Ubuntu" panose="020B0604030602030204" charset="0"/>
              </a:rPr>
              <a:t>4</a:t>
            </a:r>
            <a:endParaRPr strike="noStrike" noProof="1">
              <a:latin typeface="Ubuntu" panose="020B0604030602030204" charset="0"/>
              <a:ea typeface="Ubuntu" panose="020B0604030602030204" charset="0"/>
            </a:endParaRPr>
          </a:p>
        </p:txBody>
      </p:sp>
      <p:cxnSp>
        <p:nvCxnSpPr>
          <p:cNvPr id="12" name="Straight Arrow Connector 11"/>
          <p:cNvCxnSpPr>
            <a:stCxn id="5" idx="4"/>
            <a:endCxn id="6" idx="0"/>
          </p:cNvCxnSpPr>
          <p:nvPr/>
        </p:nvCxnSpPr>
        <p:spPr>
          <a:xfrm flipH="1">
            <a:off x="1935163" y="1066800"/>
            <a:ext cx="914400" cy="487363"/>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0"/>
          </p:cNvCxnSpPr>
          <p:nvPr/>
        </p:nvCxnSpPr>
        <p:spPr>
          <a:xfrm>
            <a:off x="2849563" y="1066800"/>
            <a:ext cx="914400" cy="487363"/>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4"/>
            <a:endCxn id="10" idx="0"/>
          </p:cNvCxnSpPr>
          <p:nvPr/>
        </p:nvCxnSpPr>
        <p:spPr>
          <a:xfrm flipH="1">
            <a:off x="715963" y="2468563"/>
            <a:ext cx="1219200" cy="549275"/>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a:endCxn id="11" idx="0"/>
          </p:cNvCxnSpPr>
          <p:nvPr/>
        </p:nvCxnSpPr>
        <p:spPr>
          <a:xfrm>
            <a:off x="1935163" y="2468563"/>
            <a:ext cx="122238" cy="557213"/>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4"/>
            <a:endCxn id="9" idx="0"/>
          </p:cNvCxnSpPr>
          <p:nvPr/>
        </p:nvCxnSpPr>
        <p:spPr>
          <a:xfrm flipH="1">
            <a:off x="3641725" y="2468563"/>
            <a:ext cx="122238" cy="582613"/>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3763963" y="2468563"/>
            <a:ext cx="1219200" cy="549275"/>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883275" y="2816225"/>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0</a:t>
            </a:r>
            <a:endParaRPr strike="noStrike" noProof="1">
              <a:latin typeface="Ubuntu" panose="020B0604030602030204" charset="0"/>
              <a:ea typeface="Ubuntu" panose="020B0604030602030204" charset="0"/>
            </a:endParaRPr>
          </a:p>
        </p:txBody>
      </p:sp>
      <p:sp>
        <p:nvSpPr>
          <p:cNvPr id="35" name="Oval 34"/>
          <p:cNvSpPr/>
          <p:nvPr/>
        </p:nvSpPr>
        <p:spPr>
          <a:xfrm>
            <a:off x="4968875" y="4217988"/>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1</a:t>
            </a:r>
            <a:endParaRPr strike="noStrike" noProof="1">
              <a:latin typeface="Ubuntu" panose="020B0604030602030204" charset="0"/>
              <a:ea typeface="Ubuntu" panose="020B0604030602030204" charset="0"/>
            </a:endParaRPr>
          </a:p>
        </p:txBody>
      </p:sp>
      <p:sp>
        <p:nvSpPr>
          <p:cNvPr id="37" name="Oval 36"/>
          <p:cNvSpPr/>
          <p:nvPr/>
        </p:nvSpPr>
        <p:spPr>
          <a:xfrm>
            <a:off x="6797675" y="4217988"/>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2</a:t>
            </a:r>
            <a:endParaRPr strike="noStrike" noProof="1">
              <a:latin typeface="Ubuntu" panose="020B0604030602030204" charset="0"/>
              <a:ea typeface="Ubuntu" panose="020B0604030602030204" charset="0"/>
            </a:endParaRPr>
          </a:p>
        </p:txBody>
      </p:sp>
      <p:sp>
        <p:nvSpPr>
          <p:cNvPr id="38" name="Oval 37"/>
          <p:cNvSpPr/>
          <p:nvPr/>
        </p:nvSpPr>
        <p:spPr>
          <a:xfrm>
            <a:off x="8016875" y="56816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6</a:t>
            </a:r>
            <a:endParaRPr strike="noStrike" noProof="1">
              <a:latin typeface="Ubuntu" panose="020B0604030602030204" charset="0"/>
              <a:ea typeface="Ubuntu" panose="020B0604030602030204" charset="0"/>
            </a:endParaRPr>
          </a:p>
        </p:txBody>
      </p:sp>
      <p:sp>
        <p:nvSpPr>
          <p:cNvPr id="40" name="Oval 39"/>
          <p:cNvSpPr/>
          <p:nvPr/>
        </p:nvSpPr>
        <p:spPr>
          <a:xfrm>
            <a:off x="6675438" y="57150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5</a:t>
            </a:r>
            <a:endParaRPr strike="noStrike" noProof="1">
              <a:latin typeface="Ubuntu" panose="020B0604030602030204" charset="0"/>
              <a:ea typeface="Ubuntu" panose="020B0604030602030204" charset="0"/>
            </a:endParaRPr>
          </a:p>
        </p:txBody>
      </p:sp>
      <p:sp>
        <p:nvSpPr>
          <p:cNvPr id="41" name="Oval 40"/>
          <p:cNvSpPr/>
          <p:nvPr/>
        </p:nvSpPr>
        <p:spPr>
          <a:xfrm>
            <a:off x="3749675" y="56816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3</a:t>
            </a:r>
            <a:endParaRPr strike="noStrike" noProof="1">
              <a:latin typeface="Ubuntu" panose="020B0604030602030204" charset="0"/>
              <a:ea typeface="Ubuntu" panose="020B0604030602030204" charset="0"/>
            </a:endParaRPr>
          </a:p>
        </p:txBody>
      </p:sp>
      <p:sp>
        <p:nvSpPr>
          <p:cNvPr id="43" name="Oval 42"/>
          <p:cNvSpPr/>
          <p:nvPr/>
        </p:nvSpPr>
        <p:spPr>
          <a:xfrm>
            <a:off x="5089525" y="5689600"/>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Y</a:t>
            </a:r>
            <a:r>
              <a:rPr lang="en-US" altLang="en-US" sz="3600" b="1" strike="noStrike" baseline="-25000" noProof="1" dirty="0">
                <a:solidFill>
                  <a:schemeClr val="tx2"/>
                </a:solidFill>
                <a:latin typeface="Ubuntu" panose="020B0604030602030204" charset="0"/>
                <a:cs typeface="Ubuntu" panose="020B0604030602030204" charset="0"/>
              </a:rPr>
              <a:t>4</a:t>
            </a:r>
            <a:endParaRPr strike="noStrike" noProof="1">
              <a:latin typeface="Ubuntu" panose="020B0604030602030204" charset="0"/>
              <a:ea typeface="Ubuntu" panose="020B0604030602030204" charset="0"/>
            </a:endParaRPr>
          </a:p>
        </p:txBody>
      </p:sp>
      <p:cxnSp>
        <p:nvCxnSpPr>
          <p:cNvPr id="44" name="Straight Arrow Connector 43"/>
          <p:cNvCxnSpPr>
            <a:stCxn id="34" idx="4"/>
            <a:endCxn id="35" idx="0"/>
          </p:cNvCxnSpPr>
          <p:nvPr/>
        </p:nvCxnSpPr>
        <p:spPr>
          <a:xfrm flipH="1">
            <a:off x="5456238" y="3730625"/>
            <a:ext cx="914400" cy="4873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4"/>
            <a:endCxn id="37" idx="0"/>
          </p:cNvCxnSpPr>
          <p:nvPr/>
        </p:nvCxnSpPr>
        <p:spPr>
          <a:xfrm>
            <a:off x="6370638" y="3730625"/>
            <a:ext cx="914400" cy="4873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5" idx="4"/>
            <a:endCxn id="41" idx="0"/>
          </p:cNvCxnSpPr>
          <p:nvPr/>
        </p:nvCxnSpPr>
        <p:spPr>
          <a:xfrm flipH="1">
            <a:off x="4237038" y="5132388"/>
            <a:ext cx="1219200" cy="5492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4"/>
            <a:endCxn id="43" idx="0"/>
          </p:cNvCxnSpPr>
          <p:nvPr/>
        </p:nvCxnSpPr>
        <p:spPr>
          <a:xfrm>
            <a:off x="5456238" y="5132388"/>
            <a:ext cx="122238" cy="55721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4"/>
            <a:endCxn id="40" idx="0"/>
          </p:cNvCxnSpPr>
          <p:nvPr/>
        </p:nvCxnSpPr>
        <p:spPr>
          <a:xfrm flipH="1">
            <a:off x="7162800" y="5132388"/>
            <a:ext cx="122238" cy="58261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4"/>
            <a:endCxn id="38" idx="0"/>
          </p:cNvCxnSpPr>
          <p:nvPr/>
        </p:nvCxnSpPr>
        <p:spPr>
          <a:xfrm>
            <a:off x="7285038" y="5132388"/>
            <a:ext cx="1219200" cy="5492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724400" y="3048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604030602030204" charset="0"/>
                <a:cs typeface="Ubuntu" panose="020B0604030602030204" charset="0"/>
              </a:rPr>
              <a:t>J</a:t>
            </a:r>
            <a:endParaRPr lang="en-US" altLang="en-US" sz="3600" b="1" strike="noStrike" baseline="-25000" noProof="1" dirty="0">
              <a:solidFill>
                <a:srgbClr val="C00000"/>
              </a:solidFill>
              <a:latin typeface="Ubuntu" panose="020B0604030602030204" charset="0"/>
              <a:ea typeface="Ubuntu" panose="020B0604030602030204" charset="0"/>
            </a:endParaRPr>
          </a:p>
        </p:txBody>
      </p:sp>
      <p:cxnSp>
        <p:nvCxnSpPr>
          <p:cNvPr id="31" name="Straight Arrow Connector 30"/>
          <p:cNvCxnSpPr>
            <a:stCxn id="30" idx="3"/>
            <a:endCxn id="7" idx="7"/>
          </p:cNvCxnSpPr>
          <p:nvPr/>
        </p:nvCxnSpPr>
        <p:spPr>
          <a:xfrm flipH="1">
            <a:off x="4108450" y="1085850"/>
            <a:ext cx="758825" cy="603250"/>
          </a:xfrm>
          <a:prstGeom prst="straightConnector1">
            <a:avLst/>
          </a:prstGeom>
          <a:ln w="76200">
            <a:solidFill>
              <a:schemeClr val="accent2"/>
            </a:solidFill>
            <a:beve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7650163" y="2568575"/>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604030602030204" charset="0"/>
                <a:cs typeface="Ubuntu" panose="020B0604030602030204" charset="0"/>
              </a:rPr>
              <a:t>K</a:t>
            </a:r>
            <a:endParaRPr lang="en-US" altLang="en-US" sz="3600" b="1" strike="noStrike" baseline="-25000" noProof="1" dirty="0">
              <a:solidFill>
                <a:schemeClr val="tx2"/>
              </a:solidFill>
              <a:latin typeface="Ubuntu" panose="020B0604030602030204" charset="0"/>
              <a:ea typeface="Ubuntu" panose="020B0604030602030204" charset="0"/>
            </a:endParaRPr>
          </a:p>
        </p:txBody>
      </p:sp>
      <p:cxnSp>
        <p:nvCxnSpPr>
          <p:cNvPr id="42" name="Straight Arrow Connector 41"/>
          <p:cNvCxnSpPr>
            <a:stCxn id="39" idx="4"/>
            <a:endCxn id="37" idx="7"/>
          </p:cNvCxnSpPr>
          <p:nvPr/>
        </p:nvCxnSpPr>
        <p:spPr>
          <a:xfrm flipH="1">
            <a:off x="7629525" y="3482975"/>
            <a:ext cx="508000" cy="868363"/>
          </a:xfrm>
          <a:prstGeom prst="straightConnector1">
            <a:avLst/>
          </a:prstGeom>
          <a:ln w="76200">
            <a:solidFill>
              <a:schemeClr val="accent1"/>
            </a:solidFill>
            <a:beve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0" idx="5"/>
            <a:endCxn id="39" idx="1"/>
          </p:cNvCxnSpPr>
          <p:nvPr/>
        </p:nvCxnSpPr>
        <p:spPr>
          <a:xfrm>
            <a:off x="5556250" y="1085850"/>
            <a:ext cx="2236788" cy="1617663"/>
          </a:xfrm>
          <a:prstGeom prst="straightConnector1">
            <a:avLst/>
          </a:prstGeom>
          <a:ln w="76200">
            <a:solidFill>
              <a:schemeClr val="accent6"/>
            </a:solidFill>
            <a:bevel/>
            <a:tailEnd type="triangle"/>
          </a:ln>
        </p:spPr>
        <p:style>
          <a:lnRef idx="1">
            <a:schemeClr val="accent1"/>
          </a:lnRef>
          <a:fillRef idx="0">
            <a:schemeClr val="accent1"/>
          </a:fillRef>
          <a:effectRef idx="0">
            <a:schemeClr val="accent1"/>
          </a:effectRef>
          <a:fontRef idx="minor">
            <a:schemeClr val="tx1"/>
          </a:fontRef>
        </p:style>
      </p:cxnSp>
      <p:sp>
        <p:nvSpPr>
          <p:cNvPr id="53" name="Title 1"/>
          <p:cNvSpPr txBox="1"/>
          <p:nvPr/>
        </p:nvSpPr>
        <p:spPr>
          <a:xfrm>
            <a:off x="7086600" y="152400"/>
            <a:ext cx="1905000" cy="868363"/>
          </a:xfrm>
          <a:prstGeom prst="rect">
            <a:avLst/>
          </a:prstGeom>
          <a:ln w="25400" cap="flat" cmpd="sng" algn="ctr">
            <a:solidFill>
              <a:srgbClr val="E46A6B"/>
            </a:solidFill>
            <a:prstDash val="solid"/>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r>
              <a:rPr lang="en-US" altLang="en-US" sz="4400" b="1" strike="noStrike" noProof="1" dirty="0">
                <a:solidFill>
                  <a:schemeClr val="tx2"/>
                </a:solidFill>
                <a:latin typeface="Ubuntu" panose="020B0604030602030204" charset="0"/>
                <a:cs typeface="Ubuntu" panose="020B0604030602030204" charset="0"/>
              </a:rPr>
              <a:t>K</a:t>
            </a:r>
            <a:r>
              <a:rPr lang="en-US" altLang="en-US" sz="4400" b="1" strike="noStrike" noProof="1" dirty="0">
                <a:solidFill>
                  <a:srgbClr val="D9D9D9"/>
                </a:solidFill>
                <a:latin typeface="Ubuntu" panose="020B0604030602030204" charset="0"/>
                <a:cs typeface="Ubuntu" panose="020B0604030602030204" charset="0"/>
              </a:rPr>
              <a:t> </a:t>
            </a:r>
            <a:r>
              <a:rPr lang="en-US" altLang="en-US" sz="4400" b="1" strike="noStrike" noProof="1" dirty="0">
                <a:solidFill>
                  <a:srgbClr val="E46C0A"/>
                </a:solidFill>
                <a:latin typeface="Ubuntu" panose="020B0604030602030204" charset="0"/>
                <a:cs typeface="Ubuntu" panose="020B0604030602030204" charset="0"/>
              </a:rPr>
              <a:t>~</a:t>
            </a:r>
            <a:r>
              <a:rPr lang="en-US" altLang="en-US" sz="4400" b="1" strike="noStrike" noProof="1" dirty="0">
                <a:solidFill>
                  <a:srgbClr val="D9D9D9"/>
                </a:solidFill>
                <a:latin typeface="Ubuntu" panose="020B0604030602030204" charset="0"/>
                <a:cs typeface="Ubuntu" panose="020B0604030602030204" charset="0"/>
              </a:rPr>
              <a:t> </a:t>
            </a:r>
            <a:r>
              <a:rPr lang="en-US" altLang="en-US" sz="4400" b="1" strike="noStrike" noProof="1" dirty="0">
                <a:solidFill>
                  <a:schemeClr val="accent2"/>
                </a:solidFill>
                <a:latin typeface="Ubuntu" panose="020B0604030602030204" charset="0"/>
                <a:cs typeface="Ubuntu" panose="020B0604030602030204" charset="0"/>
              </a:rPr>
              <a:t>J</a:t>
            </a:r>
            <a:endParaRPr sz="4400" b="1" strike="noStrike" noProof="1">
              <a:solidFill>
                <a:srgbClr val="D9D9D9"/>
              </a:solidFill>
              <a:latin typeface="Ubuntu" panose="020B0604030602030204" charset="0"/>
              <a:ea typeface="Ubuntu" panose="020B0604030602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9" grpId="0" bldLvl="0" animBg="1"/>
      <p:bldP spid="53"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 name="Picture 5"/>
          <p:cNvPicPr>
            <a:picLocks noChangeAspect="1"/>
          </p:cNvPicPr>
          <p:nvPr/>
        </p:nvPicPr>
        <p:blipFill>
          <a:blip r:embed="rId1">
            <a:clrChange>
              <a:clrFrom>
                <a:srgbClr val="000000"/>
              </a:clrFrom>
              <a:clrTo>
                <a:srgbClr val="000000">
                  <a:alpha val="0"/>
                </a:srgbClr>
              </a:clrTo>
            </a:clrChange>
          </a:blip>
          <a:stretch>
            <a:fillRect/>
          </a:stretch>
        </p:blipFill>
        <p:spPr>
          <a:xfrm rot="-5400000">
            <a:off x="3827463" y="1900238"/>
            <a:ext cx="1644650" cy="4356100"/>
          </a:xfrm>
          <a:prstGeom prst="rect">
            <a:avLst/>
          </a:prstGeom>
          <a:noFill/>
          <a:ln w="9525">
            <a:noFill/>
          </a:ln>
        </p:spPr>
      </p:pic>
      <p:sp>
        <p:nvSpPr>
          <p:cNvPr id="110594" name="Title 1"/>
          <p:cNvSpPr>
            <a:spLocks noGrp="1"/>
          </p:cNvSpPr>
          <p:nvPr>
            <p:ph type="title"/>
          </p:nvPr>
        </p:nvSpPr>
        <p:spPr>
          <a:xfrm>
            <a:off x="76200" y="-152400"/>
            <a:ext cx="9144000" cy="1143000"/>
          </a:xfrm>
        </p:spPr>
        <p:txBody>
          <a:bodyPr lIns="91440" tIns="45720" rIns="91440" bIns="45720" anchor="ctr"/>
          <a:p>
            <a:pPr defTabSz="914400">
              <a:buNone/>
            </a:pPr>
            <a:r>
              <a:rPr lang="en-US" altLang="en-US" sz="3000" kern="1200" dirty="0">
                <a:latin typeface="Ubuntu" panose="020B0604030602030204" charset="0"/>
                <a:ea typeface="Ubuntu" panose="020B0604030602030204" charset="0"/>
                <a:cs typeface="Aharoni" pitchFamily="2" charset="-79"/>
              </a:rPr>
              <a:t>A Micro to Macroevolutionary Research program</a:t>
            </a:r>
            <a:endParaRPr lang="en-US" altLang="en-US" sz="3000" kern="1200" dirty="0">
              <a:latin typeface="Ubuntu" panose="020B0604030602030204" charset="0"/>
              <a:ea typeface="Ubuntu" panose="020B0604030602030204" charset="0"/>
              <a:cs typeface="Aharoni" pitchFamily="2" charset="-79"/>
            </a:endParaRPr>
          </a:p>
        </p:txBody>
      </p:sp>
      <p:sp>
        <p:nvSpPr>
          <p:cNvPr id="5" name="TextBox 4"/>
          <p:cNvSpPr txBox="1"/>
          <p:nvPr/>
        </p:nvSpPr>
        <p:spPr>
          <a:xfrm>
            <a:off x="5497513" y="4505325"/>
            <a:ext cx="1516062" cy="519113"/>
          </a:xfrm>
          <a:prstGeom prst="rect">
            <a:avLst/>
          </a:prstGeom>
          <a:noFill/>
          <a:ln w="9525">
            <a:noFill/>
          </a:ln>
        </p:spPr>
        <p:txBody>
          <a:bodyPr wrap="square" anchor="t">
            <a:spAutoFit/>
          </a:bodyPr>
          <a:p>
            <a:pPr indent="0"/>
            <a:r>
              <a:rPr lang="en-US" altLang="en-US" sz="2800" b="1" dirty="0">
                <a:solidFill>
                  <a:srgbClr val="E46A6B"/>
                </a:solidFill>
                <a:latin typeface="Ubuntu" panose="020B0604030602030204" charset="0"/>
              </a:rPr>
              <a:t>P</a:t>
            </a:r>
            <a:r>
              <a:rPr lang="zh-CN" altLang="en-US" sz="2800" b="1" dirty="0">
                <a:solidFill>
                  <a:srgbClr val="E46A6B"/>
                </a:solidFill>
                <a:latin typeface="Ubuntu" panose="020B0604030602030204" charset="0"/>
              </a:rPr>
              <a:t>NH</a:t>
            </a:r>
            <a:endParaRPr lang="zh-CN" altLang="en-US" sz="2800" b="1" dirty="0">
              <a:solidFill>
                <a:srgbClr val="E46A6B"/>
              </a:solidFill>
              <a:latin typeface="Ubuntu" panose="020B0604030602030204" charset="0"/>
              <a:ea typeface="Ubuntu" panose="020B0604030602030204" charset="0"/>
            </a:endParaRPr>
          </a:p>
        </p:txBody>
      </p:sp>
      <p:sp>
        <p:nvSpPr>
          <p:cNvPr id="7" name="Up Arrow 6"/>
          <p:cNvSpPr/>
          <p:nvPr/>
        </p:nvSpPr>
        <p:spPr>
          <a:xfrm>
            <a:off x="3059113" y="2822575"/>
            <a:ext cx="381000" cy="609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endParaRPr lang="en-US" altLang="en-US" strike="noStrike" noProof="1">
              <a:latin typeface="Ubuntu" panose="020B0604030602030204" charset="0"/>
              <a:ea typeface="Ubuntu" panose="020B0604030602030204" charset="0"/>
            </a:endParaRPr>
          </a:p>
        </p:txBody>
      </p:sp>
      <p:sp>
        <p:nvSpPr>
          <p:cNvPr id="8" name="Up Arrow 7"/>
          <p:cNvSpPr/>
          <p:nvPr/>
        </p:nvSpPr>
        <p:spPr>
          <a:xfrm>
            <a:off x="6030913" y="2819400"/>
            <a:ext cx="381000" cy="6127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endParaRPr lang="en-US" altLang="en-US" strike="noStrike" noProof="1">
              <a:latin typeface="Ubuntu" panose="020B0604030602030204" charset="0"/>
              <a:ea typeface="Ubuntu" panose="020B0604030602030204" charset="0"/>
            </a:endParaRPr>
          </a:p>
        </p:txBody>
      </p:sp>
      <p:graphicFrame>
        <p:nvGraphicFramePr>
          <p:cNvPr id="12" name="Diagram 11"/>
          <p:cNvGraphicFramePr/>
          <p:nvPr/>
        </p:nvGraphicFramePr>
        <p:xfrm>
          <a:off x="1992483" y="1447800"/>
          <a:ext cx="2552700" cy="134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p:cNvGraphicFramePr/>
          <p:nvPr/>
        </p:nvGraphicFramePr>
        <p:xfrm>
          <a:off x="5040483" y="1447800"/>
          <a:ext cx="2400300" cy="1346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Curved Up Arrow 13"/>
          <p:cNvSpPr/>
          <p:nvPr/>
        </p:nvSpPr>
        <p:spPr>
          <a:xfrm rot="5400000">
            <a:off x="470694" y="3579019"/>
            <a:ext cx="2662238" cy="8382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endParaRPr lang="en-US" altLang="en-US" strike="noStrike" noProof="1">
              <a:latin typeface="Ubuntu" panose="020B0604030602030204" charset="0"/>
              <a:ea typeface="Ubuntu" panose="020B0604030602030204" charset="0"/>
            </a:endParaRPr>
          </a:p>
        </p:txBody>
      </p:sp>
      <p:sp>
        <p:nvSpPr>
          <p:cNvPr id="15" name="Curved Up Arrow 14"/>
          <p:cNvSpPr/>
          <p:nvPr/>
        </p:nvSpPr>
        <p:spPr>
          <a:xfrm rot="5400000" flipV="1">
            <a:off x="6185694" y="3579019"/>
            <a:ext cx="2662238" cy="8382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endParaRPr lang="en-US" altLang="en-US" strike="noStrike" noProof="1">
              <a:latin typeface="Ubuntu" panose="020B0604030602030204" charset="0"/>
              <a:ea typeface="Ubuntu" panose="020B0604030602030204" charset="0"/>
            </a:endParaRPr>
          </a:p>
        </p:txBody>
      </p:sp>
      <p:pic>
        <p:nvPicPr>
          <p:cNvPr id="19" name="Picture 18"/>
          <p:cNvPicPr>
            <a:picLocks noChangeAspect="1"/>
          </p:cNvPicPr>
          <p:nvPr/>
        </p:nvPicPr>
        <p:blipFill>
          <a:blip r:embed="rId12"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2855661" y="1897327"/>
            <a:ext cx="788243" cy="509587"/>
          </a:xfrm>
          <a:prstGeom prst="rect">
            <a:avLst/>
          </a:prstGeom>
        </p:spPr>
      </p:pic>
      <p:pic>
        <p:nvPicPr>
          <p:cNvPr id="21" name="Picture 20"/>
          <p:cNvPicPr>
            <a:picLocks noChangeAspect="1"/>
          </p:cNvPicPr>
          <p:nvPr/>
        </p:nvPicPr>
        <p:blipFill>
          <a:blip r:embed="rId13"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6004584" y="1871134"/>
            <a:ext cx="636099" cy="457200"/>
          </a:xfrm>
          <a:prstGeom prst="rect">
            <a:avLst/>
          </a:prstGeom>
        </p:spPr>
      </p:pic>
      <p:pic>
        <p:nvPicPr>
          <p:cNvPr id="24" name="Picture 5"/>
          <p:cNvPicPr>
            <a:picLocks noChangeAspect="1" noChangeArrowheads="1"/>
          </p:cNvPicPr>
          <p:nvPr/>
        </p:nvPicPr>
        <p:blipFill>
          <a:blip r:embed="rId1" cstate="print">
            <a:clrChange>
              <a:clrFrom>
                <a:srgbClr val="000000"/>
              </a:clrFrom>
              <a:clrTo>
                <a:srgbClr val="000000">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rcRect/>
          <a:stretch>
            <a:fillRect/>
          </a:stretch>
        </p:blipFill>
        <p:spPr bwMode="auto">
          <a:xfrm rot="16200000">
            <a:off x="3804577" y="3750513"/>
            <a:ext cx="1645220" cy="435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Up Arrow 24"/>
          <p:cNvSpPr/>
          <p:nvPr/>
        </p:nvSpPr>
        <p:spPr>
          <a:xfrm>
            <a:off x="4437063" y="4716463"/>
            <a:ext cx="381000" cy="6127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charset="0"/>
                <a:ea typeface="SimSun" pitchFamily="2" charset="-122"/>
                <a:cs typeface="+mn-cs"/>
              </a:defRPr>
            </a:lvl5pPr>
          </a:lstStyle>
          <a:p>
            <a:pPr lvl="0" algn="ctr" fontAlgn="base"/>
            <a:endParaRPr lang="en-US" altLang="en-US" strike="noStrike" noProof="1">
              <a:latin typeface="Ubuntu" panose="020B0604030602030204" charset="0"/>
              <a:ea typeface="Ubuntu" panose="020B0604030602030204" charset="0"/>
            </a:endParaRPr>
          </a:p>
        </p:txBody>
      </p:sp>
      <p:pic>
        <p:nvPicPr>
          <p:cNvPr id="16" name="Picture 15"/>
          <p:cNvPicPr>
            <a:picLocks noChangeAspect="1"/>
          </p:cNvPicPr>
          <p:nvPr/>
        </p:nvPicPr>
        <p:blipFill>
          <a:blip r:embed="rId14">
            <a:clrChange>
              <a:clrFrom>
                <a:srgbClr val="000000"/>
              </a:clrFrom>
              <a:clrTo>
                <a:srgbClr val="000000">
                  <a:alpha val="0"/>
                </a:srgbClr>
              </a:clrTo>
            </a:clrChange>
          </a:blip>
          <a:srcRect l="6596" t="39410" r="72661" b="39323"/>
          <a:stretch>
            <a:fillRect/>
          </a:stretch>
        </p:blipFill>
        <p:spPr>
          <a:xfrm>
            <a:off x="3273425" y="3875088"/>
            <a:ext cx="307975" cy="315912"/>
          </a:xfrm>
          <a:prstGeom prst="rect">
            <a:avLst/>
          </a:prstGeom>
          <a:noFill/>
          <a:ln w="9525">
            <a:noFill/>
          </a:ln>
        </p:spPr>
      </p:pic>
      <p:pic>
        <p:nvPicPr>
          <p:cNvPr id="18" name="Picture 17"/>
          <p:cNvPicPr>
            <a:picLocks noChangeAspect="1"/>
          </p:cNvPicPr>
          <p:nvPr/>
        </p:nvPicPr>
        <p:blipFill>
          <a:blip r:embed="rId14">
            <a:clrChange>
              <a:clrFrom>
                <a:srgbClr val="000000"/>
              </a:clrFrom>
              <a:clrTo>
                <a:srgbClr val="000000">
                  <a:alpha val="0"/>
                </a:srgbClr>
              </a:clrTo>
            </a:clrChange>
          </a:blip>
          <a:srcRect l="6596" t="39410" r="72661" b="39323"/>
          <a:stretch>
            <a:fillRect/>
          </a:stretch>
        </p:blipFill>
        <p:spPr>
          <a:xfrm>
            <a:off x="4191000" y="4267200"/>
            <a:ext cx="307975" cy="315913"/>
          </a:xfrm>
          <a:prstGeom prst="rect">
            <a:avLst/>
          </a:prstGeom>
          <a:noFill/>
          <a:ln w="9525">
            <a:noFill/>
          </a:ln>
        </p:spPr>
      </p:pic>
      <p:pic>
        <p:nvPicPr>
          <p:cNvPr id="20" name="Picture 19"/>
          <p:cNvPicPr>
            <a:picLocks noChangeAspect="1"/>
          </p:cNvPicPr>
          <p:nvPr/>
        </p:nvPicPr>
        <p:blipFill>
          <a:blip r:embed="rId14">
            <a:clrChange>
              <a:clrFrom>
                <a:srgbClr val="000000"/>
              </a:clrFrom>
              <a:clrTo>
                <a:srgbClr val="000000">
                  <a:alpha val="0"/>
                </a:srgbClr>
              </a:clrTo>
            </a:clrChange>
          </a:blip>
          <a:srcRect l="6596" t="39410" r="72661" b="39323"/>
          <a:stretch>
            <a:fillRect/>
          </a:stretch>
        </p:blipFill>
        <p:spPr>
          <a:xfrm>
            <a:off x="3586163" y="3849688"/>
            <a:ext cx="307975" cy="315912"/>
          </a:xfrm>
          <a:prstGeom prst="rect">
            <a:avLst/>
          </a:prstGeom>
          <a:noFill/>
          <a:ln w="9525">
            <a:noFill/>
          </a:ln>
        </p:spPr>
      </p:pic>
      <p:pic>
        <p:nvPicPr>
          <p:cNvPr id="22" name="Picture 21"/>
          <p:cNvPicPr>
            <a:picLocks noChangeAspect="1"/>
          </p:cNvPicPr>
          <p:nvPr/>
        </p:nvPicPr>
        <p:blipFill>
          <a:blip r:embed="rId14">
            <a:clrChange>
              <a:clrFrom>
                <a:srgbClr val="000000"/>
              </a:clrFrom>
              <a:clrTo>
                <a:srgbClr val="000000">
                  <a:alpha val="0"/>
                </a:srgbClr>
              </a:clrTo>
            </a:clrChange>
          </a:blip>
          <a:srcRect l="6596" t="39410" r="72661" b="39323"/>
          <a:stretch>
            <a:fillRect/>
          </a:stretch>
        </p:blipFill>
        <p:spPr>
          <a:xfrm>
            <a:off x="3962400" y="4033838"/>
            <a:ext cx="307975" cy="314325"/>
          </a:xfrm>
          <a:prstGeom prst="rect">
            <a:avLst/>
          </a:prstGeom>
          <a:noFill/>
          <a:ln w="9525">
            <a:noFill/>
          </a:ln>
        </p:spPr>
      </p:pic>
      <p:pic>
        <p:nvPicPr>
          <p:cNvPr id="26" name="Picture 25"/>
          <p:cNvPicPr>
            <a:picLocks noChangeAspect="1"/>
          </p:cNvPicPr>
          <p:nvPr/>
        </p:nvPicPr>
        <p:blipFill>
          <a:blip r:embed="rId14">
            <a:clrChange>
              <a:clrFrom>
                <a:srgbClr val="000000"/>
              </a:clrFrom>
              <a:clrTo>
                <a:srgbClr val="000000">
                  <a:alpha val="0"/>
                </a:srgbClr>
              </a:clrTo>
            </a:clrChange>
          </a:blip>
          <a:srcRect l="6596" t="39410" r="72661" b="39323"/>
          <a:stretch>
            <a:fillRect/>
          </a:stretch>
        </p:blipFill>
        <p:spPr>
          <a:xfrm>
            <a:off x="5876925" y="4286250"/>
            <a:ext cx="307975" cy="315913"/>
          </a:xfrm>
          <a:prstGeom prst="rect">
            <a:avLst/>
          </a:prstGeom>
          <a:noFill/>
          <a:ln w="9525">
            <a:noFill/>
          </a:ln>
        </p:spPr>
      </p:pic>
      <p:pic>
        <p:nvPicPr>
          <p:cNvPr id="27" name="Picture 26"/>
          <p:cNvPicPr>
            <a:picLocks noChangeAspect="1"/>
          </p:cNvPicPr>
          <p:nvPr/>
        </p:nvPicPr>
        <p:blipFill>
          <a:blip r:embed="rId14">
            <a:clrChange>
              <a:clrFrom>
                <a:srgbClr val="000000"/>
              </a:clrFrom>
              <a:clrTo>
                <a:srgbClr val="000000">
                  <a:alpha val="0"/>
                </a:srgbClr>
              </a:clrTo>
            </a:clrChange>
          </a:blip>
          <a:srcRect l="6596" t="39410" r="72661" b="39323"/>
          <a:stretch>
            <a:fillRect/>
          </a:stretch>
        </p:blipFill>
        <p:spPr>
          <a:xfrm>
            <a:off x="6161088" y="3660775"/>
            <a:ext cx="307975" cy="315913"/>
          </a:xfrm>
          <a:prstGeom prst="rect">
            <a:avLst/>
          </a:prstGeom>
          <a:noFill/>
          <a:ln w="9525">
            <a:noFill/>
          </a:ln>
        </p:spPr>
      </p:pic>
      <p:pic>
        <p:nvPicPr>
          <p:cNvPr id="28" name="Picture 27"/>
          <p:cNvPicPr>
            <a:picLocks noChangeAspect="1"/>
          </p:cNvPicPr>
          <p:nvPr/>
        </p:nvPicPr>
        <p:blipFill>
          <a:blip r:embed="rId14">
            <a:clrChange>
              <a:clrFrom>
                <a:srgbClr val="000000"/>
              </a:clrFrom>
              <a:clrTo>
                <a:srgbClr val="000000">
                  <a:alpha val="0"/>
                </a:srgbClr>
              </a:clrTo>
            </a:clrChange>
          </a:blip>
          <a:srcRect l="6596" t="39410" r="72661" b="39323"/>
          <a:stretch>
            <a:fillRect/>
          </a:stretch>
        </p:blipFill>
        <p:spPr>
          <a:xfrm>
            <a:off x="3425825" y="4354513"/>
            <a:ext cx="307975" cy="315912"/>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xit" presetSubtype="32" fill="hold" nodeType="clickEffect">
                                  <p:stCondLst>
                                    <p:cond delay="0"/>
                                  </p:stCondLst>
                                  <p:childTnLst>
                                    <p:animEffect transition="out" filter="circle(out)">
                                      <p:cBhvr>
                                        <p:cTn id="70" dur="2000"/>
                                        <p:tgtEl>
                                          <p:spTgt spid="16"/>
                                        </p:tgtEl>
                                      </p:cBhvr>
                                    </p:animEffect>
                                    <p:set>
                                      <p:cBhvr>
                                        <p:cTn id="71" dur="1" fill="hold">
                                          <p:stCondLst>
                                            <p:cond delay="1999"/>
                                          </p:stCondLst>
                                        </p:cTn>
                                        <p:tgtEl>
                                          <p:spTgt spid="16"/>
                                        </p:tgtEl>
                                        <p:attrNameLst>
                                          <p:attrName>style.visibility</p:attrName>
                                        </p:attrNameLst>
                                      </p:cBhvr>
                                      <p:to>
                                        <p:strVal val="hidden"/>
                                      </p:to>
                                    </p:set>
                                  </p:childTnLst>
                                </p:cTn>
                              </p:par>
                              <p:par>
                                <p:cTn id="72" presetID="6" presetClass="exit" presetSubtype="32" fill="hold" nodeType="withEffect">
                                  <p:stCondLst>
                                    <p:cond delay="0"/>
                                  </p:stCondLst>
                                  <p:childTnLst>
                                    <p:animEffect transition="out" filter="circle(out)">
                                      <p:cBhvr>
                                        <p:cTn id="73" dur="2000"/>
                                        <p:tgtEl>
                                          <p:spTgt spid="18"/>
                                        </p:tgtEl>
                                      </p:cBhvr>
                                    </p:animEffect>
                                    <p:set>
                                      <p:cBhvr>
                                        <p:cTn id="74" dur="1" fill="hold">
                                          <p:stCondLst>
                                            <p:cond delay="1999"/>
                                          </p:stCondLst>
                                        </p:cTn>
                                        <p:tgtEl>
                                          <p:spTgt spid="18"/>
                                        </p:tgtEl>
                                        <p:attrNameLst>
                                          <p:attrName>style.visibility</p:attrName>
                                        </p:attrNameLst>
                                      </p:cBhvr>
                                      <p:to>
                                        <p:strVal val="hidden"/>
                                      </p:to>
                                    </p:set>
                                  </p:childTnLst>
                                </p:cTn>
                              </p:par>
                              <p:par>
                                <p:cTn id="75" presetID="6" presetClass="exit" presetSubtype="32" fill="hold" nodeType="withEffect">
                                  <p:stCondLst>
                                    <p:cond delay="0"/>
                                  </p:stCondLst>
                                  <p:childTnLst>
                                    <p:animEffect transition="out" filter="circle(out)">
                                      <p:cBhvr>
                                        <p:cTn id="76" dur="2000"/>
                                        <p:tgtEl>
                                          <p:spTgt spid="20"/>
                                        </p:tgtEl>
                                      </p:cBhvr>
                                    </p:animEffect>
                                    <p:set>
                                      <p:cBhvr>
                                        <p:cTn id="77" dur="1" fill="hold">
                                          <p:stCondLst>
                                            <p:cond delay="1999"/>
                                          </p:stCondLst>
                                        </p:cTn>
                                        <p:tgtEl>
                                          <p:spTgt spid="20"/>
                                        </p:tgtEl>
                                        <p:attrNameLst>
                                          <p:attrName>style.visibility</p:attrName>
                                        </p:attrNameLst>
                                      </p:cBhvr>
                                      <p:to>
                                        <p:strVal val="hidden"/>
                                      </p:to>
                                    </p:set>
                                  </p:childTnLst>
                                </p:cTn>
                              </p:par>
                              <p:par>
                                <p:cTn id="78" presetID="6" presetClass="exit" presetSubtype="32" fill="hold" nodeType="withEffect">
                                  <p:stCondLst>
                                    <p:cond delay="0"/>
                                  </p:stCondLst>
                                  <p:childTnLst>
                                    <p:animEffect transition="out" filter="circle(out)">
                                      <p:cBhvr>
                                        <p:cTn id="79" dur="2000"/>
                                        <p:tgtEl>
                                          <p:spTgt spid="22"/>
                                        </p:tgtEl>
                                      </p:cBhvr>
                                    </p:animEffect>
                                    <p:set>
                                      <p:cBhvr>
                                        <p:cTn id="80" dur="1" fill="hold">
                                          <p:stCondLst>
                                            <p:cond delay="1999"/>
                                          </p:stCondLst>
                                        </p:cTn>
                                        <p:tgtEl>
                                          <p:spTgt spid="22"/>
                                        </p:tgtEl>
                                        <p:attrNameLst>
                                          <p:attrName>style.visibility</p:attrName>
                                        </p:attrNameLst>
                                      </p:cBhvr>
                                      <p:to>
                                        <p:strVal val="hidden"/>
                                      </p:to>
                                    </p:set>
                                  </p:childTnLst>
                                </p:cTn>
                              </p:par>
                              <p:par>
                                <p:cTn id="81" presetID="6" presetClass="exit" presetSubtype="32" fill="hold" nodeType="withEffect">
                                  <p:stCondLst>
                                    <p:cond delay="0"/>
                                  </p:stCondLst>
                                  <p:childTnLst>
                                    <p:animEffect transition="out" filter="circle(out)">
                                      <p:cBhvr>
                                        <p:cTn id="82" dur="2000"/>
                                        <p:tgtEl>
                                          <p:spTgt spid="26"/>
                                        </p:tgtEl>
                                      </p:cBhvr>
                                    </p:animEffect>
                                    <p:set>
                                      <p:cBhvr>
                                        <p:cTn id="83" dur="1" fill="hold">
                                          <p:stCondLst>
                                            <p:cond delay="1999"/>
                                          </p:stCondLst>
                                        </p:cTn>
                                        <p:tgtEl>
                                          <p:spTgt spid="26"/>
                                        </p:tgtEl>
                                        <p:attrNameLst>
                                          <p:attrName>style.visibility</p:attrName>
                                        </p:attrNameLst>
                                      </p:cBhvr>
                                      <p:to>
                                        <p:strVal val="hidden"/>
                                      </p:to>
                                    </p:set>
                                  </p:childTnLst>
                                </p:cTn>
                              </p:par>
                              <p:par>
                                <p:cTn id="84" presetID="6" presetClass="exit" presetSubtype="32" fill="hold" nodeType="withEffect">
                                  <p:stCondLst>
                                    <p:cond delay="0"/>
                                  </p:stCondLst>
                                  <p:childTnLst>
                                    <p:animEffect transition="out" filter="circle(out)">
                                      <p:cBhvr>
                                        <p:cTn id="85" dur="2000"/>
                                        <p:tgtEl>
                                          <p:spTgt spid="27"/>
                                        </p:tgtEl>
                                      </p:cBhvr>
                                    </p:animEffect>
                                    <p:set>
                                      <p:cBhvr>
                                        <p:cTn id="86" dur="1" fill="hold">
                                          <p:stCondLst>
                                            <p:cond delay="1999"/>
                                          </p:stCondLst>
                                        </p:cTn>
                                        <p:tgtEl>
                                          <p:spTgt spid="27"/>
                                        </p:tgtEl>
                                        <p:attrNameLst>
                                          <p:attrName>style.visibility</p:attrName>
                                        </p:attrNameLst>
                                      </p:cBhvr>
                                      <p:to>
                                        <p:strVal val="hidden"/>
                                      </p:to>
                                    </p:set>
                                  </p:childTnLst>
                                </p:cTn>
                              </p:par>
                              <p:par>
                                <p:cTn id="87" presetID="6" presetClass="exit" presetSubtype="32" fill="hold" nodeType="withEffect">
                                  <p:stCondLst>
                                    <p:cond delay="0"/>
                                  </p:stCondLst>
                                  <p:childTnLst>
                                    <p:animEffect transition="out" filter="circle(out)">
                                      <p:cBhvr>
                                        <p:cTn id="88" dur="2000"/>
                                        <p:tgtEl>
                                          <p:spTgt spid="28"/>
                                        </p:tgtEl>
                                      </p:cBhvr>
                                    </p:animEffect>
                                    <p:set>
                                      <p:cBhvr>
                                        <p:cTn id="89" dur="1" fill="hold">
                                          <p:stCondLst>
                                            <p:cond delay="19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8" grpId="0" bldLvl="0" animBg="1"/>
      <p:bldP spid="14" grpId="0" bldLvl="0" animBg="1"/>
      <p:bldP spid="15" grpId="0" bldLvl="0" animBg="1"/>
      <p:bldP spid="25"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Title 1"/>
          <p:cNvSpPr>
            <a:spLocks noGrp="1"/>
          </p:cNvSpPr>
          <p:nvPr>
            <p:ph type="title"/>
          </p:nvPr>
        </p:nvSpPr>
        <p:spPr>
          <a:xfrm>
            <a:off x="42863" y="2667000"/>
            <a:ext cx="9086850" cy="1143000"/>
          </a:xfrm>
        </p:spPr>
        <p:txBody>
          <a:bodyPr lIns="91440" tIns="45720" rIns="91440" bIns="45720" anchor="ctr"/>
          <a:p>
            <a:pPr defTabSz="914400">
              <a:buNone/>
            </a:pPr>
            <a:r>
              <a:rPr lang="zh-CN" altLang="en-US" sz="3500" kern="1200">
                <a:latin typeface="Ubuntu" panose="020B0604030602030204" charset="0"/>
                <a:ea typeface="Ubuntu" panose="020B0604030602030204" charset="0"/>
                <a:cs typeface="Aharoni" pitchFamily="2" charset="-79"/>
              </a:rPr>
              <a:t>"</a:t>
            </a:r>
            <a:r>
              <a:rPr lang="en-US" altLang="en-US" sz="3500" kern="1200">
                <a:latin typeface="Ubuntu" panose="020B0604030602030204" charset="0"/>
                <a:ea typeface="Ubuntu" panose="020B0604030602030204" charset="0"/>
                <a:cs typeface="Aharoni" pitchFamily="2" charset="-79"/>
              </a:rPr>
              <a:t>No statistical procedure can substitute for thinking about alternative evolutionary scenarios and their plausibility</a:t>
            </a:r>
            <a:r>
              <a:rPr lang="zh-CN" altLang="en-US" sz="3500" kern="1200">
                <a:latin typeface="Ubuntu" panose="020B0604030602030204" charset="0"/>
                <a:ea typeface="Ubuntu" panose="020B0604030602030204" charset="0"/>
                <a:cs typeface="Aharoni" pitchFamily="2" charset="-79"/>
              </a:rPr>
              <a:t>" </a:t>
            </a:r>
            <a:br>
              <a:rPr lang="zh-CN" altLang="en-US" sz="3500" kern="1200">
                <a:latin typeface="Ubuntu" panose="020B0604030602030204" charset="0"/>
                <a:ea typeface="Ubuntu" panose="020B0604030602030204" charset="0"/>
                <a:cs typeface="Aharoni" pitchFamily="2" charset="-79"/>
              </a:rPr>
            </a:br>
            <a:r>
              <a:rPr lang="zh-CN" altLang="en-US" sz="3500" kern="1200">
                <a:latin typeface="Ubuntu" panose="020B0604030602030204" charset="0"/>
                <a:ea typeface="Ubuntu" panose="020B0604030602030204" charset="0"/>
                <a:cs typeface="Aharoni" pitchFamily="2" charset="-79"/>
              </a:rPr>
              <a:t>- Westoby et al. 1996</a:t>
            </a:r>
            <a:endParaRPr lang="zh-CN" altLang="en-US" sz="3500" kern="1200">
              <a:latin typeface="Ubuntu" panose="020B0604030602030204" charset="0"/>
              <a:ea typeface="Ubuntu" panose="020B0604030602030204" charset="0"/>
              <a:cs typeface="Aharoni" pitchFamily="2" charset="-7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Title 1"/>
          <p:cNvSpPr>
            <a:spLocks noGrp="1"/>
          </p:cNvSpPr>
          <p:nvPr>
            <p:ph type="title"/>
          </p:nvPr>
        </p:nvSpPr>
        <p:spPr/>
        <p:txBody>
          <a:bodyPr lIns="91440" tIns="45720" rIns="91440" bIns="45720" anchor="ctr"/>
          <a:p>
            <a:pPr defTabSz="914400">
              <a:buNone/>
            </a:pPr>
            <a:endParaRPr lang="en-US" altLang="en-US" kern="1200">
              <a:latin typeface="Ubuntu" panose="020B0604030602030204" charset="0"/>
              <a:ea typeface="Ubuntu" panose="020B0604030602030204" charset="0"/>
              <a:cs typeface="Aharoni" pitchFamily="2" charset="-79"/>
            </a:endParaRPr>
          </a:p>
        </p:txBody>
      </p:sp>
      <p:pic>
        <p:nvPicPr>
          <p:cNvPr id="19458" name="Picture 2"/>
          <p:cNvPicPr>
            <a:picLocks noChangeAspect="1"/>
          </p:cNvPicPr>
          <p:nvPr/>
        </p:nvPicPr>
        <p:blipFill>
          <a:blip r:embed="rId1"/>
          <a:srcRect l="18074" t="30164" r="15857" b="20033"/>
          <a:stretch>
            <a:fillRect/>
          </a:stretch>
        </p:blipFill>
        <p:spPr>
          <a:xfrm>
            <a:off x="-76200" y="2895600"/>
            <a:ext cx="9263063" cy="3927475"/>
          </a:xfrm>
          <a:prstGeom prst="rect">
            <a:avLst/>
          </a:prstGeom>
          <a:noFill/>
          <a:ln w="9525">
            <a:noFill/>
          </a:ln>
        </p:spPr>
      </p:pic>
      <p:pic>
        <p:nvPicPr>
          <p:cNvPr id="5" name="Picture 7"/>
          <p:cNvPicPr>
            <a:picLocks noChangeAspect="1"/>
          </p:cNvPicPr>
          <p:nvPr/>
        </p:nvPicPr>
        <p:blipFill>
          <a:blip r:embed="rId2"/>
          <a:stretch>
            <a:fillRect/>
          </a:stretch>
        </p:blipFill>
        <p:spPr>
          <a:xfrm>
            <a:off x="0" y="228600"/>
            <a:ext cx="9144000" cy="2219325"/>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088515" y="390525"/>
            <a:ext cx="5172710" cy="6076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Picture 2"/>
          <p:cNvPicPr>
            <a:picLocks noChangeAspect="1"/>
          </p:cNvPicPr>
          <p:nvPr/>
        </p:nvPicPr>
        <p:blipFill>
          <a:blip r:embed="rId1"/>
          <a:stretch>
            <a:fillRect/>
          </a:stretch>
        </p:blipFill>
        <p:spPr>
          <a:xfrm>
            <a:off x="20638" y="908050"/>
            <a:ext cx="9094787" cy="5073650"/>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3383</Words>
  <Application>WPS Presentation</Application>
  <PresentationFormat>Widescreen</PresentationFormat>
  <Paragraphs>415</Paragraphs>
  <Slides>62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62</vt:i4>
      </vt:variant>
    </vt:vector>
  </HeadingPairs>
  <TitlesOfParts>
    <vt:vector size="78" baseType="lpstr">
      <vt:lpstr>Arial</vt:lpstr>
      <vt:lpstr>SimSun</vt:lpstr>
      <vt:lpstr>Wingdings</vt:lpstr>
      <vt:lpstr>Arial Unicode MS</vt:lpstr>
      <vt:lpstr>Calibri Light</vt:lpstr>
      <vt:lpstr>Calibri</vt:lpstr>
      <vt:lpstr>微软雅黑</vt:lpstr>
      <vt:lpstr>FZHei-B01</vt:lpstr>
      <vt:lpstr>Ubuntu</vt:lpstr>
      <vt:lpstr>Aharoni</vt:lpstr>
      <vt:lpstr>Minion Pro Cond</vt:lpstr>
      <vt:lpstr>Gubbi</vt:lpstr>
      <vt:lpstr>FZShuSong-Z01</vt:lpstr>
      <vt:lpstr>Webdings</vt:lpstr>
      <vt:lpstr>Times New Roman</vt:lpstr>
      <vt:lpstr>Office Theme</vt:lpstr>
      <vt:lpstr>PowerPoint 演示文稿</vt:lpstr>
      <vt:lpstr>PowerPoint 演示文稿</vt:lpstr>
      <vt:lpstr>PowerPoint 演示文稿</vt:lpstr>
      <vt:lpstr>PowerPoint 演示文稿</vt:lpstr>
      <vt:lpstr>Phylogeny introduces statistical non-independence</vt:lpstr>
      <vt:lpstr>PowerPoint 演示文稿</vt:lpstr>
      <vt:lpstr>PowerPoint 演示文稿</vt:lpstr>
      <vt:lpstr>PowerPoint 演示文稿</vt:lpstr>
      <vt:lpstr>PowerPoint 演示文稿</vt:lpstr>
      <vt:lpstr>Rare, singular events break everything</vt:lpstr>
      <vt:lpstr>PowerPoint 演示文稿</vt:lpstr>
      <vt:lpstr>PowerPoint 演示文稿</vt:lpstr>
      <vt:lpstr>PowerPoint 演示文稿</vt:lpstr>
      <vt:lpstr>Beaulieu and O’Meara (2016)</vt:lpstr>
      <vt:lpstr>Beaulieu and O’Meara (2016)</vt:lpstr>
      <vt:lpstr>PowerPoint 演示文稿</vt:lpstr>
      <vt:lpstr>Why can’t we do “regular” linear regression again?</vt:lpstr>
      <vt:lpstr>Y ~ X</vt:lpstr>
      <vt:lpstr>Why can’t we do “regular” linear regression again?</vt:lpstr>
      <vt:lpstr>Y ~ X</vt:lpstr>
      <vt:lpstr>PowerPoint 演示文稿</vt:lpstr>
      <vt:lpstr>PowerPoint 演示文稿</vt:lpstr>
      <vt:lpstr>PowerPoint 演示文稿</vt:lpstr>
      <vt:lpstr>PowerPoint 演示文稿</vt:lpstr>
      <vt:lpstr>Outline</vt:lpstr>
      <vt:lpstr>Two approaches</vt:lpstr>
      <vt:lpstr>PowerPoint 演示文稿</vt:lpstr>
      <vt:lpstr>PowerPoint 演示文稿</vt:lpstr>
      <vt:lpstr>Lizard muscle fibers  (Scales et al. 2009)</vt:lpstr>
      <vt:lpstr>Predator Escape (PE)</vt:lpstr>
      <vt:lpstr>Predator Escape (PE)</vt:lpstr>
      <vt:lpstr>PowerPoint 演示文稿</vt:lpstr>
      <vt:lpstr>PowerPoint 演示文稿</vt:lpstr>
      <vt:lpstr>Combine approaches</vt:lpstr>
      <vt:lpstr>PowerPoint 演示文稿</vt:lpstr>
      <vt:lpstr>PowerPoint 演示文稿</vt:lpstr>
      <vt:lpstr>Combine approaches</vt:lpstr>
      <vt:lpstr>Predator escape is a good predictor of muscle fibers in lizards!</vt:lpstr>
      <vt:lpstr>Outline</vt:lpstr>
      <vt:lpstr>PowerPoint 演示文稿</vt:lpstr>
      <vt:lpstr>All the above cases reduce to Darwin's scenario </vt:lpstr>
      <vt:lpstr>PowerPoint 演示文稿</vt:lpstr>
      <vt:lpstr>We can reduce “Darwin’s Scenario” to:</vt:lpstr>
      <vt:lpstr>Length of Branch i</vt:lpstr>
      <vt:lpstr>PowerPoint 演示文稿</vt:lpstr>
      <vt:lpstr>If traits were selected randomly, this would be OK,  but ascertainment bias….</vt:lpstr>
      <vt:lpstr>Conclusions</vt:lpstr>
      <vt:lpstr>Outline</vt:lpstr>
      <vt:lpstr>Old fights reborn…</vt:lpstr>
      <vt:lpstr>Simpson's paradox</vt:lpstr>
      <vt:lpstr>Causal interpretations</vt:lpstr>
      <vt:lpstr>Simpson's paradox</vt:lpstr>
      <vt:lpstr>PowerPoint 演示文稿</vt:lpstr>
      <vt:lpstr>PowerPoint 演示文稿</vt:lpstr>
      <vt:lpstr>PowerPoint 演示文稿</vt:lpstr>
      <vt:lpstr>PowerPoint 演示文稿</vt:lpstr>
      <vt:lpstr>Phylogenies are causal graphs </vt:lpstr>
      <vt:lpstr>Y ~ X</vt:lpstr>
      <vt:lpstr>SLOUCH  (Hansen et al. 2008)</vt:lpstr>
      <vt:lpstr>PowerPoint 演示文稿</vt:lpstr>
      <vt:lpstr>A Micro to Macroevolutionary Research program</vt:lpstr>
      <vt:lpstr>"No statistical procedure can substitute for thinking about alternative evolutionary scenarios and their plausibility"  - Westoby et al. 1996</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Phylogenies</dc:title>
  <dc:creator>juyeda</dc:creator>
  <cp:lastModifiedBy>juyeda</cp:lastModifiedBy>
  <cp:revision>4</cp:revision>
  <dcterms:created xsi:type="dcterms:W3CDTF">2018-10-31T21:26:35Z</dcterms:created>
  <dcterms:modified xsi:type="dcterms:W3CDTF">2018-10-31T21:26:35Z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